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3148883" y="721217"/>
            <a:ext cx="5482108" cy="3316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পতাকা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737" y="1718042"/>
            <a:ext cx="10820400" cy="4024125"/>
          </a:xfrm>
        </p:spPr>
        <p:txBody>
          <a:bodyPr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91047" y="1580883"/>
            <a:ext cx="7652197" cy="4566848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99774" y="2151417"/>
            <a:ext cx="3580326" cy="34257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714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3792" y="412124"/>
            <a:ext cx="10573554" cy="4507606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>
                <a:solidFill>
                  <a:srgbClr val="FF0000"/>
                </a:solidFill>
              </a:rPr>
              <a:t>     </a:t>
            </a:r>
            <a:r>
              <a:rPr lang="en-US" sz="8000" b="1" dirty="0" err="1" smtClean="0">
                <a:solidFill>
                  <a:srgbClr val="FF0000"/>
                </a:solidFill>
              </a:rPr>
              <a:t>বাংলাদেশ</a:t>
            </a:r>
            <a:r>
              <a:rPr lang="en-US" sz="8000" b="1" dirty="0" smtClean="0">
                <a:solidFill>
                  <a:srgbClr val="FF0000"/>
                </a:solidFill>
              </a:rPr>
              <a:t> </a:t>
            </a:r>
            <a:r>
              <a:rPr lang="en-US" sz="8000" b="1" dirty="0" err="1" smtClean="0">
                <a:solidFill>
                  <a:srgbClr val="009900"/>
                </a:solidFill>
              </a:rPr>
              <a:t>পরিচিতি</a:t>
            </a:r>
            <a:r>
              <a:rPr lang="en-US" sz="8000" b="1" dirty="0" smtClean="0">
                <a:solidFill>
                  <a:srgbClr val="009900"/>
                </a:solidFill>
              </a:rPr>
              <a:t/>
            </a:r>
            <a:br>
              <a:rPr lang="en-US" sz="8000" b="1" dirty="0" smtClean="0">
                <a:solidFill>
                  <a:srgbClr val="009900"/>
                </a:solidFill>
              </a:rPr>
            </a:br>
            <a:endParaRPr lang="en-US" sz="8000" b="1" dirty="0">
              <a:solidFill>
                <a:srgbClr val="0099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 flipV="1">
            <a:off x="12363717" y="4318000"/>
            <a:ext cx="1275008" cy="45719"/>
          </a:xfrm>
        </p:spPr>
        <p:txBody>
          <a:bodyPr>
            <a:normAutofit fontScale="25000" lnSpcReduction="2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261772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611" y="1945350"/>
            <a:ext cx="8428148" cy="498419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100" dirty="0" err="1"/>
              <a:t>রাষ্ট্রীয়</a:t>
            </a:r>
            <a:r>
              <a:rPr lang="en-US" sz="3100" dirty="0"/>
              <a:t> </a:t>
            </a:r>
            <a:r>
              <a:rPr lang="en-US" sz="3100" dirty="0" err="1"/>
              <a:t>নামঃ</a:t>
            </a:r>
            <a:r>
              <a:rPr lang="en-US" sz="3100" dirty="0"/>
              <a:t> </a:t>
            </a:r>
            <a:r>
              <a:rPr lang="en-US" sz="3100" dirty="0" err="1"/>
              <a:t>গনপ্রজাতন্ত্রী</a:t>
            </a:r>
            <a:r>
              <a:rPr lang="en-US" sz="3100" dirty="0"/>
              <a:t> </a:t>
            </a:r>
            <a:r>
              <a:rPr lang="en-US" sz="3100" dirty="0" err="1"/>
              <a:t>বাংলাদেশ</a:t>
            </a:r>
            <a:r>
              <a:rPr lang="en-US" sz="3100" dirty="0"/>
              <a:t> ( State Name: people’s Republic of Bangladesh)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611" y="2194560"/>
            <a:ext cx="11055439" cy="46634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 smtClean="0"/>
              <a:t>ধর্মঃ</a:t>
            </a:r>
            <a:r>
              <a:rPr lang="en-US" sz="2800" dirty="0" smtClean="0"/>
              <a:t> </a:t>
            </a:r>
            <a:r>
              <a:rPr lang="en-US" sz="2800" dirty="0" err="1" smtClean="0"/>
              <a:t>মুসলিম</a:t>
            </a:r>
            <a:r>
              <a:rPr lang="en-US" sz="2800" dirty="0" smtClean="0"/>
              <a:t> </a:t>
            </a:r>
            <a:r>
              <a:rPr lang="en-US" sz="2800" dirty="0" err="1" smtClean="0"/>
              <a:t>প্রধান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 smtClean="0"/>
              <a:t>রাজনৈতিক</a:t>
            </a:r>
            <a:r>
              <a:rPr lang="en-US" sz="2800" dirty="0" smtClean="0"/>
              <a:t> </a:t>
            </a:r>
            <a:r>
              <a:rPr lang="en-US" sz="2800" dirty="0" err="1" smtClean="0"/>
              <a:t>পদ্ধতিঃ</a:t>
            </a:r>
            <a:r>
              <a:rPr lang="en-US" sz="2800" dirty="0" smtClean="0"/>
              <a:t> </a:t>
            </a:r>
            <a:r>
              <a:rPr lang="en-US" sz="2800" dirty="0" err="1" smtClean="0"/>
              <a:t>গনতন্ত্র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 smtClean="0"/>
              <a:t>সরকার</a:t>
            </a:r>
            <a:r>
              <a:rPr lang="en-US" sz="2800" dirty="0" smtClean="0"/>
              <a:t> </a:t>
            </a:r>
            <a:r>
              <a:rPr lang="en-US" sz="2800" dirty="0" err="1" smtClean="0"/>
              <a:t>পদ্ধতিঃ</a:t>
            </a:r>
            <a:r>
              <a:rPr lang="en-US" sz="2800" dirty="0" smtClean="0"/>
              <a:t> </a:t>
            </a:r>
            <a:r>
              <a:rPr lang="en-US" sz="2800" dirty="0" err="1" smtClean="0"/>
              <a:t>প্রজাতন্ত্র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 smtClean="0"/>
              <a:t>আইন-সভাঃ</a:t>
            </a:r>
            <a:r>
              <a:rPr lang="en-US" sz="2800" dirty="0" smtClean="0"/>
              <a:t> </a:t>
            </a:r>
            <a:r>
              <a:rPr lang="en-US" sz="2800" dirty="0" err="1" smtClean="0"/>
              <a:t>জাতীয়</a:t>
            </a:r>
            <a:r>
              <a:rPr lang="en-US" sz="2800" dirty="0" smtClean="0"/>
              <a:t> </a:t>
            </a:r>
            <a:r>
              <a:rPr lang="en-US" sz="2800" dirty="0" err="1" smtClean="0"/>
              <a:t>সংসদ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 smtClean="0"/>
              <a:t>সাধীনতার</a:t>
            </a:r>
            <a:r>
              <a:rPr lang="en-US" sz="2800" dirty="0" smtClean="0"/>
              <a:t> </a:t>
            </a:r>
            <a:r>
              <a:rPr lang="en-US" sz="2800" dirty="0" err="1" smtClean="0"/>
              <a:t>ঘোষণাঃ</a:t>
            </a:r>
            <a:r>
              <a:rPr lang="en-US" sz="2800" dirty="0" smtClean="0"/>
              <a:t> ২৬ </a:t>
            </a:r>
            <a:r>
              <a:rPr lang="en-US" sz="2800" dirty="0" err="1" smtClean="0"/>
              <a:t>মার্চ</a:t>
            </a:r>
            <a:r>
              <a:rPr lang="en-US" sz="2800" dirty="0" smtClean="0"/>
              <a:t> ১৯৭১ </a:t>
            </a:r>
            <a:r>
              <a:rPr lang="en-US" sz="2800" dirty="0" err="1" smtClean="0"/>
              <a:t>সাল</a:t>
            </a:r>
            <a:r>
              <a:rPr lang="en-US" sz="2800" dirty="0" smtClean="0"/>
              <a:t> (</a:t>
            </a:r>
            <a:r>
              <a:rPr lang="en-US" sz="2800" dirty="0" err="1" smtClean="0"/>
              <a:t>পাকিস্তান</a:t>
            </a:r>
            <a:r>
              <a:rPr lang="en-US" sz="2800" dirty="0" smtClean="0"/>
              <a:t> </a:t>
            </a:r>
            <a:r>
              <a:rPr lang="en-US" sz="2800" dirty="0" err="1" smtClean="0"/>
              <a:t>থেকে</a:t>
            </a:r>
            <a:r>
              <a:rPr lang="en-US" sz="2800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5898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-244699" y="1830089"/>
            <a:ext cx="9149366" cy="364471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err="1"/>
              <a:t>সাধীনতা</a:t>
            </a:r>
            <a:r>
              <a:rPr lang="en-US" dirty="0"/>
              <a:t> </a:t>
            </a:r>
            <a:r>
              <a:rPr lang="en-US" dirty="0" err="1"/>
              <a:t>লাভঃ</a:t>
            </a:r>
            <a:r>
              <a:rPr lang="en-US" dirty="0"/>
              <a:t> ১৬ </a:t>
            </a:r>
            <a:r>
              <a:rPr lang="en-US" dirty="0" err="1"/>
              <a:t>ডিসেম্বর</a:t>
            </a:r>
            <a:r>
              <a:rPr lang="en-US" dirty="0"/>
              <a:t> ১৯৭১ </a:t>
            </a:r>
            <a:r>
              <a:rPr lang="en-US" dirty="0" err="1"/>
              <a:t>সালে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000" dirty="0" err="1" smtClean="0"/>
              <a:t>সাধীনতা</a:t>
            </a:r>
            <a:r>
              <a:rPr lang="en-US" sz="3000" dirty="0" smtClean="0"/>
              <a:t> </a:t>
            </a:r>
            <a:r>
              <a:rPr lang="en-US" sz="3000" dirty="0"/>
              <a:t>দিবসঃ২৬ </a:t>
            </a:r>
            <a:r>
              <a:rPr lang="en-US" sz="3000" dirty="0" err="1" smtClean="0"/>
              <a:t>মার্চ</a:t>
            </a:r>
            <a:endParaRPr lang="en-US" sz="30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000" dirty="0" err="1" smtClean="0"/>
              <a:t>শহিদ</a:t>
            </a:r>
            <a:r>
              <a:rPr lang="en-US" sz="3000" dirty="0" smtClean="0"/>
              <a:t> </a:t>
            </a:r>
            <a:r>
              <a:rPr lang="en-US" sz="3000" dirty="0" err="1" smtClean="0"/>
              <a:t>দিবসঃ</a:t>
            </a:r>
            <a:r>
              <a:rPr lang="en-US" sz="3000" dirty="0" smtClean="0"/>
              <a:t> ২১ </a:t>
            </a:r>
            <a:r>
              <a:rPr lang="en-US" sz="3000" dirty="0" err="1" smtClean="0"/>
              <a:t>ফেব্রুয়ারি</a:t>
            </a:r>
            <a:r>
              <a:rPr lang="en-US" sz="3000" dirty="0"/>
              <a:t> </a:t>
            </a:r>
            <a:r>
              <a:rPr lang="en-US" sz="3000" dirty="0" smtClean="0"/>
              <a:t>(</a:t>
            </a:r>
            <a:r>
              <a:rPr lang="en-US" sz="3000" dirty="0" err="1" smtClean="0"/>
              <a:t>আন্তর্জাতিক</a:t>
            </a:r>
            <a:r>
              <a:rPr lang="en-US" sz="3000" dirty="0" smtClean="0"/>
              <a:t> </a:t>
            </a:r>
            <a:r>
              <a:rPr lang="en-US" sz="3000" dirty="0" err="1" smtClean="0"/>
              <a:t>মাতৃভাষা</a:t>
            </a:r>
            <a:r>
              <a:rPr lang="en-US" sz="3000" dirty="0" smtClean="0"/>
              <a:t> </a:t>
            </a:r>
            <a:r>
              <a:rPr lang="en-US" sz="3000" dirty="0" err="1" smtClean="0"/>
              <a:t>দিবস</a:t>
            </a:r>
            <a:r>
              <a:rPr lang="en-US" sz="3000" dirty="0" smtClean="0"/>
              <a:t> </a:t>
            </a:r>
            <a:r>
              <a:rPr lang="en-US" sz="3000" dirty="0" err="1" smtClean="0"/>
              <a:t>হিসবে</a:t>
            </a:r>
            <a:r>
              <a:rPr lang="en-US" sz="3000" dirty="0" smtClean="0"/>
              <a:t> </a:t>
            </a:r>
            <a:r>
              <a:rPr lang="en-US" sz="3000" dirty="0" err="1" smtClean="0"/>
              <a:t>পরিচিত</a:t>
            </a:r>
            <a:r>
              <a:rPr lang="en-US" sz="3000" dirty="0" smtClean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000" dirty="0" err="1" smtClean="0"/>
              <a:t>রাষ্টিয়</a:t>
            </a:r>
            <a:r>
              <a:rPr lang="en-US" sz="3000" dirty="0" smtClean="0"/>
              <a:t> </a:t>
            </a:r>
            <a:r>
              <a:rPr lang="en-US" sz="3000" dirty="0" err="1" smtClean="0"/>
              <a:t>ভাষা</a:t>
            </a:r>
            <a:r>
              <a:rPr lang="en-US" sz="3000" dirty="0" smtClean="0"/>
              <a:t> </a:t>
            </a:r>
            <a:r>
              <a:rPr lang="en-US" sz="3000" dirty="0" err="1" smtClean="0"/>
              <a:t>বাংলা</a:t>
            </a:r>
            <a:r>
              <a:rPr lang="en-US" sz="3000" dirty="0" smtClean="0"/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000" dirty="0" err="1" smtClean="0"/>
              <a:t>রাজধানীঃ</a:t>
            </a:r>
            <a:r>
              <a:rPr lang="en-US" sz="3000" dirty="0" smtClean="0"/>
              <a:t> </a:t>
            </a:r>
            <a:r>
              <a:rPr lang="en-US" sz="3000" dirty="0" err="1" smtClean="0"/>
              <a:t>ঢাকা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78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30877" y="1548046"/>
            <a:ext cx="5926428" cy="1293028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 err="1"/>
              <a:t>বাণিজ্যিক</a:t>
            </a:r>
            <a:r>
              <a:rPr lang="en-US" sz="2800" dirty="0"/>
              <a:t> </a:t>
            </a:r>
            <a:r>
              <a:rPr lang="en-US" sz="2800" dirty="0" err="1"/>
              <a:t>নগরীঃ</a:t>
            </a:r>
            <a:r>
              <a:rPr lang="en-US" sz="2800" dirty="0"/>
              <a:t> </a:t>
            </a:r>
            <a:r>
              <a:rPr lang="en-US" sz="2800" dirty="0" err="1"/>
              <a:t>চট্টগ্রাম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800" dirty="0" err="1" smtClean="0"/>
              <a:t>আয়াতনঃ</a:t>
            </a:r>
            <a:r>
              <a:rPr lang="en-US" sz="2800" dirty="0" smtClean="0"/>
              <a:t> ১৪৭,৫৭০ </a:t>
            </a:r>
            <a:r>
              <a:rPr lang="en-US" sz="2800" dirty="0" err="1" smtClean="0"/>
              <a:t>বর্গকিমি</a:t>
            </a:r>
            <a:endParaRPr lang="en-US" sz="2800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800" dirty="0" smtClean="0"/>
              <a:t>জাতিগোষ্ঠি-৮৯%বাঙ্গালি(২% </a:t>
            </a:r>
            <a:r>
              <a:rPr lang="en-US" sz="2800" dirty="0" err="1" smtClean="0"/>
              <a:t>অন্যান্য</a:t>
            </a:r>
            <a:r>
              <a:rPr lang="en-US" sz="2800" dirty="0" smtClean="0"/>
              <a:t>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800" dirty="0" err="1" smtClean="0"/>
              <a:t>মুদ্রাঃ</a:t>
            </a:r>
            <a:r>
              <a:rPr lang="en-US" sz="2800" dirty="0" smtClean="0"/>
              <a:t> </a:t>
            </a:r>
            <a:r>
              <a:rPr lang="en-US" sz="2800" dirty="0" err="1" smtClean="0"/>
              <a:t>টাকা</a:t>
            </a:r>
            <a:r>
              <a:rPr lang="en-US" sz="2800" dirty="0" smtClean="0"/>
              <a:t>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0055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84857" y="1548046"/>
            <a:ext cx="5775101" cy="129302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err="1"/>
              <a:t>জাতীয়</a:t>
            </a:r>
            <a:r>
              <a:rPr lang="en-US" sz="2800" dirty="0"/>
              <a:t> </a:t>
            </a:r>
            <a:r>
              <a:rPr lang="en-US" sz="2800" dirty="0" err="1"/>
              <a:t>ডোমেইনঃ</a:t>
            </a:r>
            <a:r>
              <a:rPr lang="en-US" sz="2800" dirty="0"/>
              <a:t> </a:t>
            </a:r>
            <a:r>
              <a:rPr lang="en-US" sz="2800" dirty="0" err="1"/>
              <a:t>bd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800" dirty="0" err="1" smtClean="0"/>
              <a:t>বাংলাদেশ</a:t>
            </a:r>
            <a:r>
              <a:rPr lang="en-US" sz="2800" dirty="0" smtClean="0"/>
              <a:t> </a:t>
            </a:r>
            <a:r>
              <a:rPr lang="en-US" sz="2800" dirty="0" err="1" smtClean="0"/>
              <a:t>বিমানের</a:t>
            </a:r>
            <a:r>
              <a:rPr lang="en-US" sz="2800" dirty="0" smtClean="0"/>
              <a:t> </a:t>
            </a:r>
            <a:r>
              <a:rPr lang="en-US" sz="2800" dirty="0" err="1" smtClean="0"/>
              <a:t>প্রতিকঃ</a:t>
            </a:r>
            <a:r>
              <a:rPr lang="en-US" sz="2800" dirty="0" smtClean="0"/>
              <a:t> </a:t>
            </a:r>
            <a:r>
              <a:rPr lang="en-US" sz="2800" dirty="0" err="1" smtClean="0"/>
              <a:t>বলাকা</a:t>
            </a:r>
            <a:endParaRPr lang="en-US" sz="2800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800" dirty="0" err="1" smtClean="0"/>
              <a:t>আন্তর্জাতিক</a:t>
            </a:r>
            <a:r>
              <a:rPr lang="en-US" sz="2800" dirty="0" smtClean="0"/>
              <a:t> </a:t>
            </a:r>
            <a:r>
              <a:rPr lang="en-US" sz="2800" dirty="0" err="1" smtClean="0"/>
              <a:t>ডায়ালিং</a:t>
            </a:r>
            <a:r>
              <a:rPr lang="en-US" sz="2800" dirty="0" smtClean="0"/>
              <a:t> </a:t>
            </a:r>
            <a:r>
              <a:rPr lang="en-US" sz="2800" dirty="0" err="1" smtClean="0"/>
              <a:t>কোডঃ</a:t>
            </a:r>
            <a:r>
              <a:rPr lang="en-US" sz="2800" dirty="0" smtClean="0"/>
              <a:t> +৮৮০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800" dirty="0" err="1" smtClean="0"/>
              <a:t>আন্তর্জাতিক</a:t>
            </a:r>
            <a:r>
              <a:rPr lang="en-US" sz="2800" dirty="0" smtClean="0"/>
              <a:t> </a:t>
            </a:r>
            <a:r>
              <a:rPr lang="en-US" sz="2800" dirty="0" err="1" smtClean="0"/>
              <a:t>সময়</a:t>
            </a:r>
            <a:r>
              <a:rPr lang="en-US" sz="2800" dirty="0" smtClean="0"/>
              <a:t> </a:t>
            </a:r>
            <a:r>
              <a:rPr lang="en-US" sz="2800" dirty="0" err="1" smtClean="0"/>
              <a:t>অঞ্চলঃ</a:t>
            </a:r>
            <a:r>
              <a:rPr lang="en-US" sz="2800" dirty="0" smtClean="0"/>
              <a:t> (GMT+৬ </a:t>
            </a:r>
            <a:r>
              <a:rPr lang="en-US" sz="2800" dirty="0" err="1" smtClean="0"/>
              <a:t>ঘন্টা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72865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60</TotalTime>
  <Words>98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</vt:lpstr>
      <vt:lpstr>Vapor Trail</vt:lpstr>
      <vt:lpstr>পতাকা</vt:lpstr>
      <vt:lpstr>     বাংলাদেশ পরিচিতি </vt:lpstr>
      <vt:lpstr>রাষ্ট্রীয় নামঃ গনপ্রজাতন্ত্রী বাংলাদেশ ( State Name: people’s Republic of Bangladesh) </vt:lpstr>
      <vt:lpstr>সাধীনতা লাভঃ ১৬ ডিসেম্বর ১৯৭১ সালে </vt:lpstr>
      <vt:lpstr>বাণিজ্যিক নগরীঃ চট্টগ্রাম </vt:lpstr>
      <vt:lpstr>জাতীয় ডোমেইনঃ bd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বাংলাদেশ পরিচিতি</dc:title>
  <dc:creator>USER</dc:creator>
  <cp:lastModifiedBy>USER</cp:lastModifiedBy>
  <cp:revision>7</cp:revision>
  <dcterms:created xsi:type="dcterms:W3CDTF">2024-06-10T17:20:15Z</dcterms:created>
  <dcterms:modified xsi:type="dcterms:W3CDTF">2024-06-10T18:20:35Z</dcterms:modified>
</cp:coreProperties>
</file>