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8" r:id="rId3"/>
    <p:sldId id="263" r:id="rId4"/>
    <p:sldId id="284" r:id="rId5"/>
    <p:sldId id="282" r:id="rId6"/>
    <p:sldId id="261" r:id="rId7"/>
    <p:sldId id="265" r:id="rId8"/>
    <p:sldId id="293" r:id="rId9"/>
    <p:sldId id="278" r:id="rId10"/>
    <p:sldId id="289" r:id="rId11"/>
    <p:sldId id="290" r:id="rId12"/>
    <p:sldId id="294" r:id="rId13"/>
    <p:sldId id="291" r:id="rId14"/>
    <p:sldId id="292" r:id="rId15"/>
    <p:sldId id="272" r:id="rId16"/>
    <p:sldId id="268" r:id="rId17"/>
    <p:sldId id="273" r:id="rId18"/>
    <p:sldId id="267" r:id="rId19"/>
    <p:sldId id="271" r:id="rId20"/>
    <p:sldId id="269" r:id="rId21"/>
    <p:sldId id="286" r:id="rId22"/>
    <p:sldId id="287" r:id="rId23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739A04-AD04-454A-876B-DCB890762309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es-419"/>
        </a:p>
      </dgm:t>
    </dgm:pt>
    <dgm:pt modelId="{F17804AA-5E17-4071-8D73-7B0EF45BE524}">
      <dgm:prSet phldrT="[Texto]" custT="1"/>
      <dgm:spPr/>
      <dgm:t>
        <a:bodyPr/>
        <a:lstStyle/>
        <a:p>
          <a:pPr algn="ctr"/>
          <a:r>
            <a:rPr lang="es-419" sz="2000" dirty="0">
              <a:latin typeface="Arial" panose="020B0604020202020204" pitchFamily="34" charset="0"/>
              <a:cs typeface="Arial" panose="020B0604020202020204" pitchFamily="34" charset="0"/>
            </a:rPr>
            <a:t>Confidencial</a:t>
          </a:r>
        </a:p>
      </dgm:t>
    </dgm:pt>
    <dgm:pt modelId="{0CD41BB7-6F97-4303-B785-557D72D18D39}" type="parTrans" cxnId="{93A733D2-176B-4B46-B15C-C82DD079C01C}">
      <dgm:prSet/>
      <dgm:spPr/>
      <dgm:t>
        <a:bodyPr/>
        <a:lstStyle/>
        <a:p>
          <a:pPr algn="ctr"/>
          <a:endParaRPr lang="es-419"/>
        </a:p>
      </dgm:t>
    </dgm:pt>
    <dgm:pt modelId="{C58903C5-A827-45CD-B70E-BBE7E83DD02F}" type="sibTrans" cxnId="{93A733D2-176B-4B46-B15C-C82DD079C01C}">
      <dgm:prSet custT="1"/>
      <dgm:spPr/>
      <dgm:t>
        <a:bodyPr/>
        <a:lstStyle/>
        <a:p>
          <a:pPr algn="ctr"/>
          <a:r>
            <a:rPr lang="es-419" sz="1200" dirty="0">
              <a:latin typeface="Arial" panose="020B0604020202020204" pitchFamily="34" charset="0"/>
              <a:cs typeface="Arial" panose="020B0604020202020204" pitchFamily="34" charset="0"/>
            </a:rPr>
            <a:t>Cliente</a:t>
          </a:r>
        </a:p>
      </dgm:t>
    </dgm:pt>
    <dgm:pt modelId="{3CF31D0D-B4E6-46B2-BFEE-7ADEEC9E453E}" type="asst">
      <dgm:prSet phldrT="[Texto]" custT="1"/>
      <dgm:spPr/>
      <dgm:t>
        <a:bodyPr/>
        <a:lstStyle/>
        <a:p>
          <a:pPr algn="ctr"/>
          <a:r>
            <a:rPr lang="es-419" sz="2000" dirty="0">
              <a:latin typeface="Arial" panose="020B0604020202020204" pitchFamily="34" charset="0"/>
              <a:cs typeface="Arial" panose="020B0604020202020204" pitchFamily="34" charset="0"/>
            </a:rPr>
            <a:t>Carlos Duque Jauregui</a:t>
          </a:r>
        </a:p>
      </dgm:t>
    </dgm:pt>
    <dgm:pt modelId="{F131954D-F129-48A7-89CF-3571FCCB27AC}" type="parTrans" cxnId="{B1F725AA-3367-4B5B-8CF5-D8DBE5A208A2}">
      <dgm:prSet/>
      <dgm:spPr/>
      <dgm:t>
        <a:bodyPr/>
        <a:lstStyle/>
        <a:p>
          <a:pPr algn="ctr"/>
          <a:endParaRPr lang="es-419"/>
        </a:p>
      </dgm:t>
    </dgm:pt>
    <dgm:pt modelId="{D8A41097-A770-4361-A2B3-85F3759D50B0}" type="sibTrans" cxnId="{B1F725AA-3367-4B5B-8CF5-D8DBE5A208A2}">
      <dgm:prSet custT="1"/>
      <dgm:spPr/>
      <dgm:t>
        <a:bodyPr/>
        <a:lstStyle/>
        <a:p>
          <a:pPr algn="ctr"/>
          <a:r>
            <a:rPr lang="es-419" sz="1200">
              <a:latin typeface="Arial" panose="020B0604020202020204" pitchFamily="34" charset="0"/>
              <a:cs typeface="Arial" panose="020B0604020202020204" pitchFamily="34" charset="0"/>
            </a:rPr>
            <a:t>Profesor Guia</a:t>
          </a:r>
        </a:p>
      </dgm:t>
    </dgm:pt>
    <dgm:pt modelId="{0FEA81CE-88A3-41C0-817D-A6FE53578999}">
      <dgm:prSet phldrT="[Texto]" custT="1"/>
      <dgm:spPr/>
      <dgm:t>
        <a:bodyPr/>
        <a:lstStyle/>
        <a:p>
          <a:pPr algn="ctr"/>
          <a:r>
            <a:rPr lang="es-419" sz="2000" dirty="0">
              <a:latin typeface="Arial" panose="020B0604020202020204" pitchFamily="34" charset="0"/>
              <a:cs typeface="Arial" panose="020B0604020202020204" pitchFamily="34" charset="0"/>
            </a:rPr>
            <a:t>Aron Zapata Molina</a:t>
          </a:r>
        </a:p>
      </dgm:t>
    </dgm:pt>
    <dgm:pt modelId="{0085F664-7927-40C7-A5A5-A19F32224C39}" type="sibTrans" cxnId="{2C5035BC-9554-4DAA-8B10-0FD21847D4CC}">
      <dgm:prSet custT="1"/>
      <dgm:spPr/>
      <dgm:t>
        <a:bodyPr/>
        <a:lstStyle/>
        <a:p>
          <a:pPr algn="ctr"/>
          <a:r>
            <a:rPr lang="es-419" sz="1200">
              <a:latin typeface="Arial" panose="020B0604020202020204" pitchFamily="34" charset="0"/>
              <a:cs typeface="Arial" panose="020B0604020202020204" pitchFamily="34" charset="0"/>
            </a:rPr>
            <a:t>Estudiante</a:t>
          </a:r>
        </a:p>
      </dgm:t>
    </dgm:pt>
    <dgm:pt modelId="{E9AFB7F0-02CE-49A5-B263-B1192C4F6540}" type="parTrans" cxnId="{2C5035BC-9554-4DAA-8B10-0FD21847D4CC}">
      <dgm:prSet/>
      <dgm:spPr/>
      <dgm:t>
        <a:bodyPr/>
        <a:lstStyle/>
        <a:p>
          <a:pPr algn="ctr"/>
          <a:endParaRPr lang="es-419"/>
        </a:p>
      </dgm:t>
    </dgm:pt>
    <dgm:pt modelId="{D07A82C3-438E-4792-92D1-CF7CABB98822}" type="pres">
      <dgm:prSet presAssocID="{E6739A04-AD04-454A-876B-DCB89076230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389E1AA-CFBE-4E7C-9821-CD3B47893986}" type="pres">
      <dgm:prSet presAssocID="{F17804AA-5E17-4071-8D73-7B0EF45BE524}" presName="hierRoot1" presStyleCnt="0">
        <dgm:presLayoutVars>
          <dgm:hierBranch val="init"/>
        </dgm:presLayoutVars>
      </dgm:prSet>
      <dgm:spPr/>
    </dgm:pt>
    <dgm:pt modelId="{A83918AA-D770-4049-9D11-9727B38BEC9B}" type="pres">
      <dgm:prSet presAssocID="{F17804AA-5E17-4071-8D73-7B0EF45BE524}" presName="rootComposite1" presStyleCnt="0"/>
      <dgm:spPr/>
    </dgm:pt>
    <dgm:pt modelId="{5E96A1B6-F151-4EBE-8D41-7BB9485E48B7}" type="pres">
      <dgm:prSet presAssocID="{F17804AA-5E17-4071-8D73-7B0EF45BE524}" presName="rootText1" presStyleLbl="node0" presStyleIdx="0" presStyleCnt="1">
        <dgm:presLayoutVars>
          <dgm:chMax/>
          <dgm:chPref val="3"/>
        </dgm:presLayoutVars>
      </dgm:prSet>
      <dgm:spPr/>
    </dgm:pt>
    <dgm:pt modelId="{3DF00709-6B0A-4130-BFB4-60A02D8EAC7A}" type="pres">
      <dgm:prSet presAssocID="{F17804AA-5E17-4071-8D73-7B0EF45BE524}" presName="titleText1" presStyleLbl="fgAcc0" presStyleIdx="0" presStyleCnt="1" custLinFactNeighborX="23445" custLinFactNeighborY="19720">
        <dgm:presLayoutVars>
          <dgm:chMax val="0"/>
          <dgm:chPref val="0"/>
        </dgm:presLayoutVars>
      </dgm:prSet>
      <dgm:spPr/>
    </dgm:pt>
    <dgm:pt modelId="{96DB3BCB-99BA-4A24-9082-8BD70A73FBC7}" type="pres">
      <dgm:prSet presAssocID="{F17804AA-5E17-4071-8D73-7B0EF45BE524}" presName="rootConnector1" presStyleLbl="node1" presStyleIdx="0" presStyleCnt="1"/>
      <dgm:spPr/>
    </dgm:pt>
    <dgm:pt modelId="{16D41A68-9A4C-4CD7-8C71-323D9B4497FE}" type="pres">
      <dgm:prSet presAssocID="{F17804AA-5E17-4071-8D73-7B0EF45BE524}" presName="hierChild2" presStyleCnt="0"/>
      <dgm:spPr/>
    </dgm:pt>
    <dgm:pt modelId="{A47F2C28-C4D6-46BD-8CD6-A052692586C0}" type="pres">
      <dgm:prSet presAssocID="{E9AFB7F0-02CE-49A5-B263-B1192C4F6540}" presName="Name37" presStyleLbl="parChTrans1D2" presStyleIdx="0" presStyleCnt="2"/>
      <dgm:spPr/>
    </dgm:pt>
    <dgm:pt modelId="{91547DDE-5E86-4BA3-8A3E-FDAA183A2AA9}" type="pres">
      <dgm:prSet presAssocID="{0FEA81CE-88A3-41C0-817D-A6FE53578999}" presName="hierRoot2" presStyleCnt="0">
        <dgm:presLayoutVars>
          <dgm:hierBranch val="init"/>
        </dgm:presLayoutVars>
      </dgm:prSet>
      <dgm:spPr/>
    </dgm:pt>
    <dgm:pt modelId="{DD52ECF9-5AD7-4163-ADE5-EA6A95FB7204}" type="pres">
      <dgm:prSet presAssocID="{0FEA81CE-88A3-41C0-817D-A6FE53578999}" presName="rootComposite" presStyleCnt="0"/>
      <dgm:spPr/>
    </dgm:pt>
    <dgm:pt modelId="{A7655897-AEF4-4EC8-8C38-DC82990BD3BB}" type="pres">
      <dgm:prSet presAssocID="{0FEA81CE-88A3-41C0-817D-A6FE53578999}" presName="rootText" presStyleLbl="node1" presStyleIdx="0" presStyleCnt="1">
        <dgm:presLayoutVars>
          <dgm:chMax/>
          <dgm:chPref val="3"/>
        </dgm:presLayoutVars>
      </dgm:prSet>
      <dgm:spPr/>
    </dgm:pt>
    <dgm:pt modelId="{83044F13-8992-477E-8B4D-FD0A403DEF32}" type="pres">
      <dgm:prSet presAssocID="{0FEA81CE-88A3-41C0-817D-A6FE53578999}" presName="titleText2" presStyleLbl="fgAcc1" presStyleIdx="0" presStyleCnt="1">
        <dgm:presLayoutVars>
          <dgm:chMax val="0"/>
          <dgm:chPref val="0"/>
        </dgm:presLayoutVars>
      </dgm:prSet>
      <dgm:spPr/>
    </dgm:pt>
    <dgm:pt modelId="{F06762EB-35BB-40C6-A0E1-411C80359596}" type="pres">
      <dgm:prSet presAssocID="{0FEA81CE-88A3-41C0-817D-A6FE53578999}" presName="rootConnector" presStyleLbl="node2" presStyleIdx="0" presStyleCnt="0"/>
      <dgm:spPr/>
    </dgm:pt>
    <dgm:pt modelId="{B36BBA36-A4F5-4F78-B01D-5AA6A838E3FE}" type="pres">
      <dgm:prSet presAssocID="{0FEA81CE-88A3-41C0-817D-A6FE53578999}" presName="hierChild4" presStyleCnt="0"/>
      <dgm:spPr/>
    </dgm:pt>
    <dgm:pt modelId="{6F0911FA-EE77-4167-A4EE-83D7147F40A2}" type="pres">
      <dgm:prSet presAssocID="{0FEA81CE-88A3-41C0-817D-A6FE53578999}" presName="hierChild5" presStyleCnt="0"/>
      <dgm:spPr/>
    </dgm:pt>
    <dgm:pt modelId="{58CEE09A-3C04-40EF-ABDF-F9D27678DBF3}" type="pres">
      <dgm:prSet presAssocID="{F17804AA-5E17-4071-8D73-7B0EF45BE524}" presName="hierChild3" presStyleCnt="0"/>
      <dgm:spPr/>
    </dgm:pt>
    <dgm:pt modelId="{F4307916-DD7B-43FD-9534-F031DD61FC84}" type="pres">
      <dgm:prSet presAssocID="{F131954D-F129-48A7-89CF-3571FCCB27AC}" presName="Name96" presStyleLbl="parChTrans1D2" presStyleIdx="1" presStyleCnt="2"/>
      <dgm:spPr/>
    </dgm:pt>
    <dgm:pt modelId="{C0A68BB3-FE66-4FF3-A902-232A6B9C30C3}" type="pres">
      <dgm:prSet presAssocID="{3CF31D0D-B4E6-46B2-BFEE-7ADEEC9E453E}" presName="hierRoot3" presStyleCnt="0">
        <dgm:presLayoutVars>
          <dgm:hierBranch val="init"/>
        </dgm:presLayoutVars>
      </dgm:prSet>
      <dgm:spPr/>
    </dgm:pt>
    <dgm:pt modelId="{5C8149E1-22D4-4E75-A777-0ACFEA42F094}" type="pres">
      <dgm:prSet presAssocID="{3CF31D0D-B4E6-46B2-BFEE-7ADEEC9E453E}" presName="rootComposite3" presStyleCnt="0"/>
      <dgm:spPr/>
    </dgm:pt>
    <dgm:pt modelId="{BCC596AB-6CB3-4510-9E59-070EA8ED9EA5}" type="pres">
      <dgm:prSet presAssocID="{3CF31D0D-B4E6-46B2-BFEE-7ADEEC9E453E}" presName="rootText3" presStyleLbl="asst1" presStyleIdx="0" presStyleCnt="1" custScaleX="119058" custScaleY="122152">
        <dgm:presLayoutVars>
          <dgm:chPref val="3"/>
        </dgm:presLayoutVars>
      </dgm:prSet>
      <dgm:spPr/>
    </dgm:pt>
    <dgm:pt modelId="{EC677B1C-8707-4361-82ED-6E5CD9C41573}" type="pres">
      <dgm:prSet presAssocID="{3CF31D0D-B4E6-46B2-BFEE-7ADEEC9E453E}" presName="titleText3" presStyleLbl="fgAcc2" presStyleIdx="0" presStyleCnt="1">
        <dgm:presLayoutVars>
          <dgm:chMax val="0"/>
          <dgm:chPref val="0"/>
        </dgm:presLayoutVars>
      </dgm:prSet>
      <dgm:spPr/>
    </dgm:pt>
    <dgm:pt modelId="{FA20E549-F4E9-4963-A2CC-7BD006BE87C2}" type="pres">
      <dgm:prSet presAssocID="{3CF31D0D-B4E6-46B2-BFEE-7ADEEC9E453E}" presName="rootConnector3" presStyleLbl="asst1" presStyleIdx="0" presStyleCnt="1"/>
      <dgm:spPr/>
    </dgm:pt>
    <dgm:pt modelId="{51032280-5BDF-4145-90FE-20A7352F94DA}" type="pres">
      <dgm:prSet presAssocID="{3CF31D0D-B4E6-46B2-BFEE-7ADEEC9E453E}" presName="hierChild6" presStyleCnt="0"/>
      <dgm:spPr/>
    </dgm:pt>
    <dgm:pt modelId="{462EE0BB-F3ED-4895-88EB-79D1FEA45211}" type="pres">
      <dgm:prSet presAssocID="{3CF31D0D-B4E6-46B2-BFEE-7ADEEC9E453E}" presName="hierChild7" presStyleCnt="0"/>
      <dgm:spPr/>
    </dgm:pt>
  </dgm:ptLst>
  <dgm:cxnLst>
    <dgm:cxn modelId="{7AEFE706-1B99-4DDF-B403-9FCC162C38F8}" type="presOf" srcId="{3CF31D0D-B4E6-46B2-BFEE-7ADEEC9E453E}" destId="{FA20E549-F4E9-4963-A2CC-7BD006BE87C2}" srcOrd="1" destOrd="0" presId="urn:microsoft.com/office/officeart/2008/layout/NameandTitleOrganizationalChart"/>
    <dgm:cxn modelId="{8659912B-73C4-4F94-89D9-FB16627CCFCC}" type="presOf" srcId="{3CF31D0D-B4E6-46B2-BFEE-7ADEEC9E453E}" destId="{BCC596AB-6CB3-4510-9E59-070EA8ED9EA5}" srcOrd="0" destOrd="0" presId="urn:microsoft.com/office/officeart/2008/layout/NameandTitleOrganizationalChart"/>
    <dgm:cxn modelId="{FACF0434-0CC9-4D22-9E62-30112BD2DE08}" type="presOf" srcId="{E9AFB7F0-02CE-49A5-B263-B1192C4F6540}" destId="{A47F2C28-C4D6-46BD-8CD6-A052692586C0}" srcOrd="0" destOrd="0" presId="urn:microsoft.com/office/officeart/2008/layout/NameandTitleOrganizationalChart"/>
    <dgm:cxn modelId="{FAD0DC62-DA34-4278-AD3D-1317581ADF86}" type="presOf" srcId="{F131954D-F129-48A7-89CF-3571FCCB27AC}" destId="{F4307916-DD7B-43FD-9534-F031DD61FC84}" srcOrd="0" destOrd="0" presId="urn:microsoft.com/office/officeart/2008/layout/NameandTitleOrganizationalChart"/>
    <dgm:cxn modelId="{5B802455-C000-4772-A701-F93F82488CB8}" type="presOf" srcId="{F17804AA-5E17-4071-8D73-7B0EF45BE524}" destId="{5E96A1B6-F151-4EBE-8D41-7BB9485E48B7}" srcOrd="0" destOrd="0" presId="urn:microsoft.com/office/officeart/2008/layout/NameandTitleOrganizationalChart"/>
    <dgm:cxn modelId="{22B2BB76-EDEB-491F-9D67-7D8959F3EC5D}" type="presOf" srcId="{E6739A04-AD04-454A-876B-DCB890762309}" destId="{D07A82C3-438E-4792-92D1-CF7CABB98822}" srcOrd="0" destOrd="0" presId="urn:microsoft.com/office/officeart/2008/layout/NameandTitleOrganizationalChart"/>
    <dgm:cxn modelId="{6BCB308E-9E1E-40C3-9EE5-B8BE635CEE4A}" type="presOf" srcId="{0FEA81CE-88A3-41C0-817D-A6FE53578999}" destId="{F06762EB-35BB-40C6-A0E1-411C80359596}" srcOrd="1" destOrd="0" presId="urn:microsoft.com/office/officeart/2008/layout/NameandTitleOrganizationalChart"/>
    <dgm:cxn modelId="{297B699A-E440-4DC4-AC7F-DDAD22A90018}" type="presOf" srcId="{F17804AA-5E17-4071-8D73-7B0EF45BE524}" destId="{96DB3BCB-99BA-4A24-9082-8BD70A73FBC7}" srcOrd="1" destOrd="0" presId="urn:microsoft.com/office/officeart/2008/layout/NameandTitleOrganizationalChart"/>
    <dgm:cxn modelId="{91DB3EA8-0F26-439D-822C-B008E63749C3}" type="presOf" srcId="{C58903C5-A827-45CD-B70E-BBE7E83DD02F}" destId="{3DF00709-6B0A-4130-BFB4-60A02D8EAC7A}" srcOrd="0" destOrd="0" presId="urn:microsoft.com/office/officeart/2008/layout/NameandTitleOrganizationalChart"/>
    <dgm:cxn modelId="{B1F725AA-3367-4B5B-8CF5-D8DBE5A208A2}" srcId="{F17804AA-5E17-4071-8D73-7B0EF45BE524}" destId="{3CF31D0D-B4E6-46B2-BFEE-7ADEEC9E453E}" srcOrd="0" destOrd="0" parTransId="{F131954D-F129-48A7-89CF-3571FCCB27AC}" sibTransId="{D8A41097-A770-4361-A2B3-85F3759D50B0}"/>
    <dgm:cxn modelId="{C146AAB6-B404-4165-94F5-0AFF3715548C}" type="presOf" srcId="{0FEA81CE-88A3-41C0-817D-A6FE53578999}" destId="{A7655897-AEF4-4EC8-8C38-DC82990BD3BB}" srcOrd="0" destOrd="0" presId="urn:microsoft.com/office/officeart/2008/layout/NameandTitleOrganizationalChart"/>
    <dgm:cxn modelId="{2C5035BC-9554-4DAA-8B10-0FD21847D4CC}" srcId="{F17804AA-5E17-4071-8D73-7B0EF45BE524}" destId="{0FEA81CE-88A3-41C0-817D-A6FE53578999}" srcOrd="1" destOrd="0" parTransId="{E9AFB7F0-02CE-49A5-B263-B1192C4F6540}" sibTransId="{0085F664-7927-40C7-A5A5-A19F32224C39}"/>
    <dgm:cxn modelId="{3F61B1D0-7E96-4082-B375-9A83A5F9F760}" type="presOf" srcId="{D8A41097-A770-4361-A2B3-85F3759D50B0}" destId="{EC677B1C-8707-4361-82ED-6E5CD9C41573}" srcOrd="0" destOrd="0" presId="urn:microsoft.com/office/officeart/2008/layout/NameandTitleOrganizationalChart"/>
    <dgm:cxn modelId="{93A733D2-176B-4B46-B15C-C82DD079C01C}" srcId="{E6739A04-AD04-454A-876B-DCB890762309}" destId="{F17804AA-5E17-4071-8D73-7B0EF45BE524}" srcOrd="0" destOrd="0" parTransId="{0CD41BB7-6F97-4303-B785-557D72D18D39}" sibTransId="{C58903C5-A827-45CD-B70E-BBE7E83DD02F}"/>
    <dgm:cxn modelId="{538FC2D7-A631-4B1B-B37E-AAAD3AABD0E0}" type="presOf" srcId="{0085F664-7927-40C7-A5A5-A19F32224C39}" destId="{83044F13-8992-477E-8B4D-FD0A403DEF32}" srcOrd="0" destOrd="0" presId="urn:microsoft.com/office/officeart/2008/layout/NameandTitleOrganizationalChart"/>
    <dgm:cxn modelId="{2B215B6E-D011-45B7-84D2-5CC7806F2502}" type="presParOf" srcId="{D07A82C3-438E-4792-92D1-CF7CABB98822}" destId="{5389E1AA-CFBE-4E7C-9821-CD3B47893986}" srcOrd="0" destOrd="0" presId="urn:microsoft.com/office/officeart/2008/layout/NameandTitleOrganizationalChart"/>
    <dgm:cxn modelId="{5AB255B9-E5C6-41AA-9307-11E1AD630E63}" type="presParOf" srcId="{5389E1AA-CFBE-4E7C-9821-CD3B47893986}" destId="{A83918AA-D770-4049-9D11-9727B38BEC9B}" srcOrd="0" destOrd="0" presId="urn:microsoft.com/office/officeart/2008/layout/NameandTitleOrganizationalChart"/>
    <dgm:cxn modelId="{35BF08AA-2200-4D55-B087-2D1B959CCFEB}" type="presParOf" srcId="{A83918AA-D770-4049-9D11-9727B38BEC9B}" destId="{5E96A1B6-F151-4EBE-8D41-7BB9485E48B7}" srcOrd="0" destOrd="0" presId="urn:microsoft.com/office/officeart/2008/layout/NameandTitleOrganizationalChart"/>
    <dgm:cxn modelId="{AF5AE3C3-1A86-4B02-8E30-9D4D40649F70}" type="presParOf" srcId="{A83918AA-D770-4049-9D11-9727B38BEC9B}" destId="{3DF00709-6B0A-4130-BFB4-60A02D8EAC7A}" srcOrd="1" destOrd="0" presId="urn:microsoft.com/office/officeart/2008/layout/NameandTitleOrganizationalChart"/>
    <dgm:cxn modelId="{0192C1D8-5F71-47E4-AB9A-63A1BC2F3D35}" type="presParOf" srcId="{A83918AA-D770-4049-9D11-9727B38BEC9B}" destId="{96DB3BCB-99BA-4A24-9082-8BD70A73FBC7}" srcOrd="2" destOrd="0" presId="urn:microsoft.com/office/officeart/2008/layout/NameandTitleOrganizationalChart"/>
    <dgm:cxn modelId="{0B8F5EA7-87CA-44CC-97B7-A42A3B53DDEA}" type="presParOf" srcId="{5389E1AA-CFBE-4E7C-9821-CD3B47893986}" destId="{16D41A68-9A4C-4CD7-8C71-323D9B4497FE}" srcOrd="1" destOrd="0" presId="urn:microsoft.com/office/officeart/2008/layout/NameandTitleOrganizationalChart"/>
    <dgm:cxn modelId="{2CF8656D-40F0-4CFC-AFAE-B6CAC3C109E2}" type="presParOf" srcId="{16D41A68-9A4C-4CD7-8C71-323D9B4497FE}" destId="{A47F2C28-C4D6-46BD-8CD6-A052692586C0}" srcOrd="0" destOrd="0" presId="urn:microsoft.com/office/officeart/2008/layout/NameandTitleOrganizationalChart"/>
    <dgm:cxn modelId="{1C1248D0-196B-4B25-8BEA-17BF083D84AA}" type="presParOf" srcId="{16D41A68-9A4C-4CD7-8C71-323D9B4497FE}" destId="{91547DDE-5E86-4BA3-8A3E-FDAA183A2AA9}" srcOrd="1" destOrd="0" presId="urn:microsoft.com/office/officeart/2008/layout/NameandTitleOrganizationalChart"/>
    <dgm:cxn modelId="{8C424091-EBFA-4BE2-974F-AF50DB5BDD82}" type="presParOf" srcId="{91547DDE-5E86-4BA3-8A3E-FDAA183A2AA9}" destId="{DD52ECF9-5AD7-4163-ADE5-EA6A95FB7204}" srcOrd="0" destOrd="0" presId="urn:microsoft.com/office/officeart/2008/layout/NameandTitleOrganizationalChart"/>
    <dgm:cxn modelId="{C5942E89-1E93-4373-B240-C851F18F7796}" type="presParOf" srcId="{DD52ECF9-5AD7-4163-ADE5-EA6A95FB7204}" destId="{A7655897-AEF4-4EC8-8C38-DC82990BD3BB}" srcOrd="0" destOrd="0" presId="urn:microsoft.com/office/officeart/2008/layout/NameandTitleOrganizationalChart"/>
    <dgm:cxn modelId="{867A1B1C-4764-488A-BFCF-747853D3D857}" type="presParOf" srcId="{DD52ECF9-5AD7-4163-ADE5-EA6A95FB7204}" destId="{83044F13-8992-477E-8B4D-FD0A403DEF32}" srcOrd="1" destOrd="0" presId="urn:microsoft.com/office/officeart/2008/layout/NameandTitleOrganizationalChart"/>
    <dgm:cxn modelId="{27AF6C78-4DB1-4A01-9011-6CBB0CCF8BF0}" type="presParOf" srcId="{DD52ECF9-5AD7-4163-ADE5-EA6A95FB7204}" destId="{F06762EB-35BB-40C6-A0E1-411C80359596}" srcOrd="2" destOrd="0" presId="urn:microsoft.com/office/officeart/2008/layout/NameandTitleOrganizationalChart"/>
    <dgm:cxn modelId="{93B71E01-183F-4F46-AA96-70A6F09631A1}" type="presParOf" srcId="{91547DDE-5E86-4BA3-8A3E-FDAA183A2AA9}" destId="{B36BBA36-A4F5-4F78-B01D-5AA6A838E3FE}" srcOrd="1" destOrd="0" presId="urn:microsoft.com/office/officeart/2008/layout/NameandTitleOrganizationalChart"/>
    <dgm:cxn modelId="{EA003E1C-5537-4AED-AA64-E134BB36E8B8}" type="presParOf" srcId="{91547DDE-5E86-4BA3-8A3E-FDAA183A2AA9}" destId="{6F0911FA-EE77-4167-A4EE-83D7147F40A2}" srcOrd="2" destOrd="0" presId="urn:microsoft.com/office/officeart/2008/layout/NameandTitleOrganizationalChart"/>
    <dgm:cxn modelId="{8D11876C-56CF-4697-9D63-287EDB8CA6D1}" type="presParOf" srcId="{5389E1AA-CFBE-4E7C-9821-CD3B47893986}" destId="{58CEE09A-3C04-40EF-ABDF-F9D27678DBF3}" srcOrd="2" destOrd="0" presId="urn:microsoft.com/office/officeart/2008/layout/NameandTitleOrganizationalChart"/>
    <dgm:cxn modelId="{52FF3884-119B-4FC0-BDEC-93A736E8C19E}" type="presParOf" srcId="{58CEE09A-3C04-40EF-ABDF-F9D27678DBF3}" destId="{F4307916-DD7B-43FD-9534-F031DD61FC84}" srcOrd="0" destOrd="0" presId="urn:microsoft.com/office/officeart/2008/layout/NameandTitleOrganizationalChart"/>
    <dgm:cxn modelId="{2CF4512A-697F-4918-888F-AC954B73B8EB}" type="presParOf" srcId="{58CEE09A-3C04-40EF-ABDF-F9D27678DBF3}" destId="{C0A68BB3-FE66-4FF3-A902-232A6B9C30C3}" srcOrd="1" destOrd="0" presId="urn:microsoft.com/office/officeart/2008/layout/NameandTitleOrganizationalChart"/>
    <dgm:cxn modelId="{AD3C79E5-64D2-4BCC-A0BE-1B3323FE3FEE}" type="presParOf" srcId="{C0A68BB3-FE66-4FF3-A902-232A6B9C30C3}" destId="{5C8149E1-22D4-4E75-A777-0ACFEA42F094}" srcOrd="0" destOrd="0" presId="urn:microsoft.com/office/officeart/2008/layout/NameandTitleOrganizationalChart"/>
    <dgm:cxn modelId="{CF3421DD-EAA1-4F66-AEDD-AAF4A67C0013}" type="presParOf" srcId="{5C8149E1-22D4-4E75-A777-0ACFEA42F094}" destId="{BCC596AB-6CB3-4510-9E59-070EA8ED9EA5}" srcOrd="0" destOrd="0" presId="urn:microsoft.com/office/officeart/2008/layout/NameandTitleOrganizationalChart"/>
    <dgm:cxn modelId="{E84D76D4-E154-4B59-8D8A-E18AF7642F00}" type="presParOf" srcId="{5C8149E1-22D4-4E75-A777-0ACFEA42F094}" destId="{EC677B1C-8707-4361-82ED-6E5CD9C41573}" srcOrd="1" destOrd="0" presId="urn:microsoft.com/office/officeart/2008/layout/NameandTitleOrganizationalChart"/>
    <dgm:cxn modelId="{88548EF2-4363-4974-A256-843E7DD1F66E}" type="presParOf" srcId="{5C8149E1-22D4-4E75-A777-0ACFEA42F094}" destId="{FA20E549-F4E9-4963-A2CC-7BD006BE87C2}" srcOrd="2" destOrd="0" presId="urn:microsoft.com/office/officeart/2008/layout/NameandTitleOrganizationalChart"/>
    <dgm:cxn modelId="{DEF424A9-7A62-4FBF-AD4C-5C9FB3FC49D7}" type="presParOf" srcId="{C0A68BB3-FE66-4FF3-A902-232A6B9C30C3}" destId="{51032280-5BDF-4145-90FE-20A7352F94DA}" srcOrd="1" destOrd="0" presId="urn:microsoft.com/office/officeart/2008/layout/NameandTitleOrganizationalChart"/>
    <dgm:cxn modelId="{91B5668D-9652-4A29-9AFE-728E3325BFC3}" type="presParOf" srcId="{C0A68BB3-FE66-4FF3-A902-232A6B9C30C3}" destId="{462EE0BB-F3ED-4895-88EB-79D1FEA45211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E6B10D-250F-4211-81D4-D2634F8B63BA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5F02230B-6C44-46FD-8C0A-C2DB21BCE879}">
      <dgm:prSet phldrT="[Texto]"/>
      <dgm:spPr/>
      <dgm:t>
        <a:bodyPr/>
        <a:lstStyle/>
        <a:p>
          <a:r>
            <a:rPr lang="es-CL" dirty="0"/>
            <a:t>Metas diarias</a:t>
          </a:r>
        </a:p>
      </dgm:t>
    </dgm:pt>
    <dgm:pt modelId="{BCE257B8-791A-45BA-A3D1-196068AE2D97}" type="parTrans" cxnId="{83738136-A156-4F81-B80F-9AE1AA460FA3}">
      <dgm:prSet/>
      <dgm:spPr/>
      <dgm:t>
        <a:bodyPr/>
        <a:lstStyle/>
        <a:p>
          <a:endParaRPr lang="es-CL"/>
        </a:p>
      </dgm:t>
    </dgm:pt>
    <dgm:pt modelId="{1C760FAC-B3FC-45ED-9C07-A2175B98DE06}" type="sibTrans" cxnId="{83738136-A156-4F81-B80F-9AE1AA460FA3}">
      <dgm:prSet/>
      <dgm:spPr/>
      <dgm:t>
        <a:bodyPr/>
        <a:lstStyle/>
        <a:p>
          <a:endParaRPr lang="es-CL"/>
        </a:p>
      </dgm:t>
    </dgm:pt>
    <dgm:pt modelId="{8E781BED-57A1-44B5-90DE-6E6D840B38F9}">
      <dgm:prSet phldrT="[Texto]"/>
      <dgm:spPr/>
      <dgm:t>
        <a:bodyPr/>
        <a:lstStyle/>
        <a:p>
          <a:r>
            <a:rPr lang="es-CL" dirty="0"/>
            <a:t>Desarrollo</a:t>
          </a:r>
        </a:p>
      </dgm:t>
    </dgm:pt>
    <dgm:pt modelId="{2E9770A8-84F0-40D6-BB7C-7AD83653D8E0}" type="parTrans" cxnId="{E6DEB5F1-2634-484A-9B2A-04DEB872EE17}">
      <dgm:prSet/>
      <dgm:spPr/>
      <dgm:t>
        <a:bodyPr/>
        <a:lstStyle/>
        <a:p>
          <a:endParaRPr lang="es-CL"/>
        </a:p>
      </dgm:t>
    </dgm:pt>
    <dgm:pt modelId="{45AB74D9-5BD4-4689-AEC8-A5AAB470BD02}" type="sibTrans" cxnId="{E6DEB5F1-2634-484A-9B2A-04DEB872EE17}">
      <dgm:prSet/>
      <dgm:spPr/>
      <dgm:t>
        <a:bodyPr/>
        <a:lstStyle/>
        <a:p>
          <a:endParaRPr lang="es-CL"/>
        </a:p>
      </dgm:t>
    </dgm:pt>
    <dgm:pt modelId="{B74C8DA0-CE9A-4C48-A3C6-0CB6E34E14C1}">
      <dgm:prSet phldrT="[Texto]"/>
      <dgm:spPr/>
      <dgm:t>
        <a:bodyPr/>
        <a:lstStyle/>
        <a:p>
          <a:r>
            <a:rPr lang="es-CL" dirty="0"/>
            <a:t>Descansó</a:t>
          </a:r>
        </a:p>
      </dgm:t>
    </dgm:pt>
    <dgm:pt modelId="{7FBFCEA0-8317-4151-9103-2045199B66E6}" type="parTrans" cxnId="{8D81EA27-BE73-4FB1-BB75-1CADC2EB57B8}">
      <dgm:prSet/>
      <dgm:spPr/>
      <dgm:t>
        <a:bodyPr/>
        <a:lstStyle/>
        <a:p>
          <a:endParaRPr lang="es-CL"/>
        </a:p>
      </dgm:t>
    </dgm:pt>
    <dgm:pt modelId="{B9206032-8433-4832-B72D-E7BAF7A39005}" type="sibTrans" cxnId="{8D81EA27-BE73-4FB1-BB75-1CADC2EB57B8}">
      <dgm:prSet/>
      <dgm:spPr/>
      <dgm:t>
        <a:bodyPr/>
        <a:lstStyle/>
        <a:p>
          <a:endParaRPr lang="es-CL"/>
        </a:p>
      </dgm:t>
    </dgm:pt>
    <dgm:pt modelId="{A1878E6C-007D-4210-BC67-7AAC2001BDC3}">
      <dgm:prSet phldrT="[Texto]"/>
      <dgm:spPr/>
      <dgm:t>
        <a:bodyPr/>
        <a:lstStyle/>
        <a:p>
          <a:r>
            <a:rPr lang="es-CL" dirty="0"/>
            <a:t>Pruebas </a:t>
          </a:r>
        </a:p>
      </dgm:t>
    </dgm:pt>
    <dgm:pt modelId="{EE6627FB-CF01-4C2A-86E4-DCA662E1A4D6}" type="parTrans" cxnId="{78C0811A-8B75-4EF3-B6C4-4ED6BF1D2F3E}">
      <dgm:prSet/>
      <dgm:spPr/>
      <dgm:t>
        <a:bodyPr/>
        <a:lstStyle/>
        <a:p>
          <a:endParaRPr lang="es-CL"/>
        </a:p>
      </dgm:t>
    </dgm:pt>
    <dgm:pt modelId="{CCB49450-5163-4276-B43A-2D958FFC945B}" type="sibTrans" cxnId="{78C0811A-8B75-4EF3-B6C4-4ED6BF1D2F3E}">
      <dgm:prSet/>
      <dgm:spPr/>
      <dgm:t>
        <a:bodyPr/>
        <a:lstStyle/>
        <a:p>
          <a:endParaRPr lang="es-CL"/>
        </a:p>
      </dgm:t>
    </dgm:pt>
    <dgm:pt modelId="{5D01E97B-C02E-485F-850D-A73A6548BE00}">
      <dgm:prSet phldrT="[Texto]"/>
      <dgm:spPr/>
      <dgm:t>
        <a:bodyPr/>
        <a:lstStyle/>
        <a:p>
          <a:r>
            <a:rPr lang="es-CL" dirty="0"/>
            <a:t>Análisis</a:t>
          </a:r>
        </a:p>
      </dgm:t>
    </dgm:pt>
    <dgm:pt modelId="{B5B65B9B-0B2E-4831-AE7D-145B7E6769F0}" type="parTrans" cxnId="{F89CBAA5-2BE5-42FB-A52C-663AF14A12F7}">
      <dgm:prSet/>
      <dgm:spPr/>
      <dgm:t>
        <a:bodyPr/>
        <a:lstStyle/>
        <a:p>
          <a:endParaRPr lang="es-CL"/>
        </a:p>
      </dgm:t>
    </dgm:pt>
    <dgm:pt modelId="{9B794911-E8E9-48CE-BA17-AC3D5D1DBDEB}" type="sibTrans" cxnId="{F89CBAA5-2BE5-42FB-A52C-663AF14A12F7}">
      <dgm:prSet/>
      <dgm:spPr/>
      <dgm:t>
        <a:bodyPr/>
        <a:lstStyle/>
        <a:p>
          <a:endParaRPr lang="es-CL"/>
        </a:p>
      </dgm:t>
    </dgm:pt>
    <dgm:pt modelId="{9D6DD8D7-DAC6-4E6C-A2CC-0CC31585103C}" type="pres">
      <dgm:prSet presAssocID="{6BE6B10D-250F-4211-81D4-D2634F8B63BA}" presName="cycle" presStyleCnt="0">
        <dgm:presLayoutVars>
          <dgm:dir/>
          <dgm:resizeHandles val="exact"/>
        </dgm:presLayoutVars>
      </dgm:prSet>
      <dgm:spPr/>
    </dgm:pt>
    <dgm:pt modelId="{C8B0CCAE-CA90-4719-A9B5-CF67AE7460B1}" type="pres">
      <dgm:prSet presAssocID="{5F02230B-6C44-46FD-8C0A-C2DB21BCE879}" presName="dummy" presStyleCnt="0"/>
      <dgm:spPr/>
    </dgm:pt>
    <dgm:pt modelId="{1A3459EF-1B59-4040-911B-CE58D2C2CB0E}" type="pres">
      <dgm:prSet presAssocID="{5F02230B-6C44-46FD-8C0A-C2DB21BCE879}" presName="node" presStyleLbl="revTx" presStyleIdx="0" presStyleCnt="5">
        <dgm:presLayoutVars>
          <dgm:bulletEnabled val="1"/>
        </dgm:presLayoutVars>
      </dgm:prSet>
      <dgm:spPr/>
    </dgm:pt>
    <dgm:pt modelId="{6D391E02-9245-499B-9236-0183F04065D0}" type="pres">
      <dgm:prSet presAssocID="{1C760FAC-B3FC-45ED-9C07-A2175B98DE06}" presName="sibTrans" presStyleLbl="node1" presStyleIdx="0" presStyleCnt="5"/>
      <dgm:spPr/>
    </dgm:pt>
    <dgm:pt modelId="{14984BA2-994E-48A1-AE72-ECEA32DBBD31}" type="pres">
      <dgm:prSet presAssocID="{8E781BED-57A1-44B5-90DE-6E6D840B38F9}" presName="dummy" presStyleCnt="0"/>
      <dgm:spPr/>
    </dgm:pt>
    <dgm:pt modelId="{62C43E05-AF99-4E8D-8F25-7D3FFE1C2BED}" type="pres">
      <dgm:prSet presAssocID="{8E781BED-57A1-44B5-90DE-6E6D840B38F9}" presName="node" presStyleLbl="revTx" presStyleIdx="1" presStyleCnt="5">
        <dgm:presLayoutVars>
          <dgm:bulletEnabled val="1"/>
        </dgm:presLayoutVars>
      </dgm:prSet>
      <dgm:spPr/>
    </dgm:pt>
    <dgm:pt modelId="{82029797-2D6B-4BC2-863F-EA5A997C9377}" type="pres">
      <dgm:prSet presAssocID="{45AB74D9-5BD4-4689-AEC8-A5AAB470BD02}" presName="sibTrans" presStyleLbl="node1" presStyleIdx="1" presStyleCnt="5"/>
      <dgm:spPr/>
    </dgm:pt>
    <dgm:pt modelId="{AC96672B-23E5-4682-8B2A-373074751884}" type="pres">
      <dgm:prSet presAssocID="{B74C8DA0-CE9A-4C48-A3C6-0CB6E34E14C1}" presName="dummy" presStyleCnt="0"/>
      <dgm:spPr/>
    </dgm:pt>
    <dgm:pt modelId="{B721FF44-20EF-4376-A3AB-F5AA7C4FDC97}" type="pres">
      <dgm:prSet presAssocID="{B74C8DA0-CE9A-4C48-A3C6-0CB6E34E14C1}" presName="node" presStyleLbl="revTx" presStyleIdx="2" presStyleCnt="5">
        <dgm:presLayoutVars>
          <dgm:bulletEnabled val="1"/>
        </dgm:presLayoutVars>
      </dgm:prSet>
      <dgm:spPr/>
    </dgm:pt>
    <dgm:pt modelId="{0E9CC05F-B70B-460B-AA99-D57D9B5A1CDB}" type="pres">
      <dgm:prSet presAssocID="{B9206032-8433-4832-B72D-E7BAF7A39005}" presName="sibTrans" presStyleLbl="node1" presStyleIdx="2" presStyleCnt="5"/>
      <dgm:spPr/>
    </dgm:pt>
    <dgm:pt modelId="{4FC9C78C-F8C1-48BB-8453-82C9D08DA8B9}" type="pres">
      <dgm:prSet presAssocID="{A1878E6C-007D-4210-BC67-7AAC2001BDC3}" presName="dummy" presStyleCnt="0"/>
      <dgm:spPr/>
    </dgm:pt>
    <dgm:pt modelId="{1C7ADE07-2272-4DE8-99A7-80E53183A898}" type="pres">
      <dgm:prSet presAssocID="{A1878E6C-007D-4210-BC67-7AAC2001BDC3}" presName="node" presStyleLbl="revTx" presStyleIdx="3" presStyleCnt="5">
        <dgm:presLayoutVars>
          <dgm:bulletEnabled val="1"/>
        </dgm:presLayoutVars>
      </dgm:prSet>
      <dgm:spPr/>
    </dgm:pt>
    <dgm:pt modelId="{3D0053C3-0484-4F11-B8D2-6336EBA68E99}" type="pres">
      <dgm:prSet presAssocID="{CCB49450-5163-4276-B43A-2D958FFC945B}" presName="sibTrans" presStyleLbl="node1" presStyleIdx="3" presStyleCnt="5"/>
      <dgm:spPr/>
    </dgm:pt>
    <dgm:pt modelId="{9638251E-039D-430E-A308-F507CFE02E8B}" type="pres">
      <dgm:prSet presAssocID="{5D01E97B-C02E-485F-850D-A73A6548BE00}" presName="dummy" presStyleCnt="0"/>
      <dgm:spPr/>
    </dgm:pt>
    <dgm:pt modelId="{91E28D8F-97DE-4CBA-A103-22A0B0A2605B}" type="pres">
      <dgm:prSet presAssocID="{5D01E97B-C02E-485F-850D-A73A6548BE00}" presName="node" presStyleLbl="revTx" presStyleIdx="4" presStyleCnt="5">
        <dgm:presLayoutVars>
          <dgm:bulletEnabled val="1"/>
        </dgm:presLayoutVars>
      </dgm:prSet>
      <dgm:spPr/>
    </dgm:pt>
    <dgm:pt modelId="{BB3F6EAC-1B80-4C98-BCDA-2FAEB2BAE69D}" type="pres">
      <dgm:prSet presAssocID="{9B794911-E8E9-48CE-BA17-AC3D5D1DBDEB}" presName="sibTrans" presStyleLbl="node1" presStyleIdx="4" presStyleCnt="5"/>
      <dgm:spPr/>
    </dgm:pt>
  </dgm:ptLst>
  <dgm:cxnLst>
    <dgm:cxn modelId="{154ED200-ABC4-4865-8109-661A2B42DBDF}" type="presOf" srcId="{A1878E6C-007D-4210-BC67-7AAC2001BDC3}" destId="{1C7ADE07-2272-4DE8-99A7-80E53183A898}" srcOrd="0" destOrd="0" presId="urn:microsoft.com/office/officeart/2005/8/layout/cycle1"/>
    <dgm:cxn modelId="{78C0811A-8B75-4EF3-B6C4-4ED6BF1D2F3E}" srcId="{6BE6B10D-250F-4211-81D4-D2634F8B63BA}" destId="{A1878E6C-007D-4210-BC67-7AAC2001BDC3}" srcOrd="3" destOrd="0" parTransId="{EE6627FB-CF01-4C2A-86E4-DCA662E1A4D6}" sibTransId="{CCB49450-5163-4276-B43A-2D958FFC945B}"/>
    <dgm:cxn modelId="{D614211E-FE9F-4155-BB4B-1362E82563FC}" type="presOf" srcId="{CCB49450-5163-4276-B43A-2D958FFC945B}" destId="{3D0053C3-0484-4F11-B8D2-6336EBA68E99}" srcOrd="0" destOrd="0" presId="urn:microsoft.com/office/officeart/2005/8/layout/cycle1"/>
    <dgm:cxn modelId="{8D81EA27-BE73-4FB1-BB75-1CADC2EB57B8}" srcId="{6BE6B10D-250F-4211-81D4-D2634F8B63BA}" destId="{B74C8DA0-CE9A-4C48-A3C6-0CB6E34E14C1}" srcOrd="2" destOrd="0" parTransId="{7FBFCEA0-8317-4151-9103-2045199B66E6}" sibTransId="{B9206032-8433-4832-B72D-E7BAF7A39005}"/>
    <dgm:cxn modelId="{98A9602E-BA75-443B-91B7-A25CF302049B}" type="presOf" srcId="{5D01E97B-C02E-485F-850D-A73A6548BE00}" destId="{91E28D8F-97DE-4CBA-A103-22A0B0A2605B}" srcOrd="0" destOrd="0" presId="urn:microsoft.com/office/officeart/2005/8/layout/cycle1"/>
    <dgm:cxn modelId="{83738136-A156-4F81-B80F-9AE1AA460FA3}" srcId="{6BE6B10D-250F-4211-81D4-D2634F8B63BA}" destId="{5F02230B-6C44-46FD-8C0A-C2DB21BCE879}" srcOrd="0" destOrd="0" parTransId="{BCE257B8-791A-45BA-A3D1-196068AE2D97}" sibTransId="{1C760FAC-B3FC-45ED-9C07-A2175B98DE06}"/>
    <dgm:cxn modelId="{E47F9347-5714-462E-B7D6-DF3B87439952}" type="presOf" srcId="{B9206032-8433-4832-B72D-E7BAF7A39005}" destId="{0E9CC05F-B70B-460B-AA99-D57D9B5A1CDB}" srcOrd="0" destOrd="0" presId="urn:microsoft.com/office/officeart/2005/8/layout/cycle1"/>
    <dgm:cxn modelId="{732B1175-015A-4F4D-A6E7-45B82FF65E29}" type="presOf" srcId="{9B794911-E8E9-48CE-BA17-AC3D5D1DBDEB}" destId="{BB3F6EAC-1B80-4C98-BCDA-2FAEB2BAE69D}" srcOrd="0" destOrd="0" presId="urn:microsoft.com/office/officeart/2005/8/layout/cycle1"/>
    <dgm:cxn modelId="{8C3FD757-82C5-43C3-A8C4-4EAE09C862C8}" type="presOf" srcId="{B74C8DA0-CE9A-4C48-A3C6-0CB6E34E14C1}" destId="{B721FF44-20EF-4376-A3AB-F5AA7C4FDC97}" srcOrd="0" destOrd="0" presId="urn:microsoft.com/office/officeart/2005/8/layout/cycle1"/>
    <dgm:cxn modelId="{DC084279-1A17-4243-9E3A-6B039073D461}" type="presOf" srcId="{6BE6B10D-250F-4211-81D4-D2634F8B63BA}" destId="{9D6DD8D7-DAC6-4E6C-A2CC-0CC31585103C}" srcOrd="0" destOrd="0" presId="urn:microsoft.com/office/officeart/2005/8/layout/cycle1"/>
    <dgm:cxn modelId="{78866A94-ED91-48BE-A061-D5FD792A1546}" type="presOf" srcId="{45AB74D9-5BD4-4689-AEC8-A5AAB470BD02}" destId="{82029797-2D6B-4BC2-863F-EA5A997C9377}" srcOrd="0" destOrd="0" presId="urn:microsoft.com/office/officeart/2005/8/layout/cycle1"/>
    <dgm:cxn modelId="{F89CBAA5-2BE5-42FB-A52C-663AF14A12F7}" srcId="{6BE6B10D-250F-4211-81D4-D2634F8B63BA}" destId="{5D01E97B-C02E-485F-850D-A73A6548BE00}" srcOrd="4" destOrd="0" parTransId="{B5B65B9B-0B2E-4831-AE7D-145B7E6769F0}" sibTransId="{9B794911-E8E9-48CE-BA17-AC3D5D1DBDEB}"/>
    <dgm:cxn modelId="{6B4775A6-E90C-49CB-B002-7ACEF8F35106}" type="presOf" srcId="{1C760FAC-B3FC-45ED-9C07-A2175B98DE06}" destId="{6D391E02-9245-499B-9236-0183F04065D0}" srcOrd="0" destOrd="0" presId="urn:microsoft.com/office/officeart/2005/8/layout/cycle1"/>
    <dgm:cxn modelId="{2C6854DB-3F8D-4DA0-9C2A-525FD6269A93}" type="presOf" srcId="{5F02230B-6C44-46FD-8C0A-C2DB21BCE879}" destId="{1A3459EF-1B59-4040-911B-CE58D2C2CB0E}" srcOrd="0" destOrd="0" presId="urn:microsoft.com/office/officeart/2005/8/layout/cycle1"/>
    <dgm:cxn modelId="{B35CA7E6-12B8-4A5F-BC07-9DC8EFEB6A3F}" type="presOf" srcId="{8E781BED-57A1-44B5-90DE-6E6D840B38F9}" destId="{62C43E05-AF99-4E8D-8F25-7D3FFE1C2BED}" srcOrd="0" destOrd="0" presId="urn:microsoft.com/office/officeart/2005/8/layout/cycle1"/>
    <dgm:cxn modelId="{E6DEB5F1-2634-484A-9B2A-04DEB872EE17}" srcId="{6BE6B10D-250F-4211-81D4-D2634F8B63BA}" destId="{8E781BED-57A1-44B5-90DE-6E6D840B38F9}" srcOrd="1" destOrd="0" parTransId="{2E9770A8-84F0-40D6-BB7C-7AD83653D8E0}" sibTransId="{45AB74D9-5BD4-4689-AEC8-A5AAB470BD02}"/>
    <dgm:cxn modelId="{0AB2E129-F73B-4148-AB5B-0B2D81577574}" type="presParOf" srcId="{9D6DD8D7-DAC6-4E6C-A2CC-0CC31585103C}" destId="{C8B0CCAE-CA90-4719-A9B5-CF67AE7460B1}" srcOrd="0" destOrd="0" presId="urn:microsoft.com/office/officeart/2005/8/layout/cycle1"/>
    <dgm:cxn modelId="{6AE93C9F-B480-46D3-9B3B-B56514453CDE}" type="presParOf" srcId="{9D6DD8D7-DAC6-4E6C-A2CC-0CC31585103C}" destId="{1A3459EF-1B59-4040-911B-CE58D2C2CB0E}" srcOrd="1" destOrd="0" presId="urn:microsoft.com/office/officeart/2005/8/layout/cycle1"/>
    <dgm:cxn modelId="{471B8F9B-9613-4802-A846-392327491C4D}" type="presParOf" srcId="{9D6DD8D7-DAC6-4E6C-A2CC-0CC31585103C}" destId="{6D391E02-9245-499B-9236-0183F04065D0}" srcOrd="2" destOrd="0" presId="urn:microsoft.com/office/officeart/2005/8/layout/cycle1"/>
    <dgm:cxn modelId="{7DB614FC-4056-436B-8ECC-15E3BFA04F00}" type="presParOf" srcId="{9D6DD8D7-DAC6-4E6C-A2CC-0CC31585103C}" destId="{14984BA2-994E-48A1-AE72-ECEA32DBBD31}" srcOrd="3" destOrd="0" presId="urn:microsoft.com/office/officeart/2005/8/layout/cycle1"/>
    <dgm:cxn modelId="{C69C2EDD-B1A6-4B75-BB88-DD1D272E8424}" type="presParOf" srcId="{9D6DD8D7-DAC6-4E6C-A2CC-0CC31585103C}" destId="{62C43E05-AF99-4E8D-8F25-7D3FFE1C2BED}" srcOrd="4" destOrd="0" presId="urn:microsoft.com/office/officeart/2005/8/layout/cycle1"/>
    <dgm:cxn modelId="{B5FA2121-B67F-46E0-9F88-ADB1C81408A8}" type="presParOf" srcId="{9D6DD8D7-DAC6-4E6C-A2CC-0CC31585103C}" destId="{82029797-2D6B-4BC2-863F-EA5A997C9377}" srcOrd="5" destOrd="0" presId="urn:microsoft.com/office/officeart/2005/8/layout/cycle1"/>
    <dgm:cxn modelId="{E147163C-E9B6-48C5-A2B3-F8130490F7DE}" type="presParOf" srcId="{9D6DD8D7-DAC6-4E6C-A2CC-0CC31585103C}" destId="{AC96672B-23E5-4682-8B2A-373074751884}" srcOrd="6" destOrd="0" presId="urn:microsoft.com/office/officeart/2005/8/layout/cycle1"/>
    <dgm:cxn modelId="{4A79E2AC-733D-4497-8720-6650DBBA40C2}" type="presParOf" srcId="{9D6DD8D7-DAC6-4E6C-A2CC-0CC31585103C}" destId="{B721FF44-20EF-4376-A3AB-F5AA7C4FDC97}" srcOrd="7" destOrd="0" presId="urn:microsoft.com/office/officeart/2005/8/layout/cycle1"/>
    <dgm:cxn modelId="{A6CC66DA-CC35-4E58-8EDD-4794DE8F8845}" type="presParOf" srcId="{9D6DD8D7-DAC6-4E6C-A2CC-0CC31585103C}" destId="{0E9CC05F-B70B-460B-AA99-D57D9B5A1CDB}" srcOrd="8" destOrd="0" presId="urn:microsoft.com/office/officeart/2005/8/layout/cycle1"/>
    <dgm:cxn modelId="{79310282-6AF6-4C1F-B6BF-AAF822CCB713}" type="presParOf" srcId="{9D6DD8D7-DAC6-4E6C-A2CC-0CC31585103C}" destId="{4FC9C78C-F8C1-48BB-8453-82C9D08DA8B9}" srcOrd="9" destOrd="0" presId="urn:microsoft.com/office/officeart/2005/8/layout/cycle1"/>
    <dgm:cxn modelId="{D37090A1-44C9-4C0E-9765-BBA2B826C97D}" type="presParOf" srcId="{9D6DD8D7-DAC6-4E6C-A2CC-0CC31585103C}" destId="{1C7ADE07-2272-4DE8-99A7-80E53183A898}" srcOrd="10" destOrd="0" presId="urn:microsoft.com/office/officeart/2005/8/layout/cycle1"/>
    <dgm:cxn modelId="{5149215D-6B84-4E12-8FB1-0B82842BA585}" type="presParOf" srcId="{9D6DD8D7-DAC6-4E6C-A2CC-0CC31585103C}" destId="{3D0053C3-0484-4F11-B8D2-6336EBA68E99}" srcOrd="11" destOrd="0" presId="urn:microsoft.com/office/officeart/2005/8/layout/cycle1"/>
    <dgm:cxn modelId="{D05675DE-CFC7-4A49-8AD4-3B7100CFEF7A}" type="presParOf" srcId="{9D6DD8D7-DAC6-4E6C-A2CC-0CC31585103C}" destId="{9638251E-039D-430E-A308-F507CFE02E8B}" srcOrd="12" destOrd="0" presId="urn:microsoft.com/office/officeart/2005/8/layout/cycle1"/>
    <dgm:cxn modelId="{C5F78B53-96D3-476B-A2A5-FDEDA5BBDB48}" type="presParOf" srcId="{9D6DD8D7-DAC6-4E6C-A2CC-0CC31585103C}" destId="{91E28D8F-97DE-4CBA-A103-22A0B0A2605B}" srcOrd="13" destOrd="0" presId="urn:microsoft.com/office/officeart/2005/8/layout/cycle1"/>
    <dgm:cxn modelId="{83693F38-1CAB-4C08-9DFC-0C58ED942193}" type="presParOf" srcId="{9D6DD8D7-DAC6-4E6C-A2CC-0CC31585103C}" destId="{BB3F6EAC-1B80-4C98-BCDA-2FAEB2BAE69D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631050-A0A3-432D-AE60-262A12654E0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1782FB3C-46DE-4281-B2E0-411B242954B1}">
      <dgm:prSet phldrT="[Texto]"/>
      <dgm:spPr/>
      <dgm:t>
        <a:bodyPr/>
        <a:lstStyle/>
        <a:p>
          <a:r>
            <a:rPr lang="es-CL" dirty="0"/>
            <a:t>Toma de requerimiento</a:t>
          </a:r>
        </a:p>
      </dgm:t>
    </dgm:pt>
    <dgm:pt modelId="{7F325B4A-319C-4DB2-B9C5-3AB0D2B2FFD2}" type="parTrans" cxnId="{5C4699C1-F5F7-4A53-89B2-597B7E7A52E9}">
      <dgm:prSet/>
      <dgm:spPr/>
      <dgm:t>
        <a:bodyPr/>
        <a:lstStyle/>
        <a:p>
          <a:endParaRPr lang="es-CL"/>
        </a:p>
      </dgm:t>
    </dgm:pt>
    <dgm:pt modelId="{E957DE19-8614-4E9F-BC76-CE4A020676FD}" type="sibTrans" cxnId="{5C4699C1-F5F7-4A53-89B2-597B7E7A52E9}">
      <dgm:prSet/>
      <dgm:spPr/>
      <dgm:t>
        <a:bodyPr/>
        <a:lstStyle/>
        <a:p>
          <a:endParaRPr lang="es-CL"/>
        </a:p>
      </dgm:t>
    </dgm:pt>
    <dgm:pt modelId="{A9F9F48C-862F-411C-AD85-8624C7C70B7D}">
      <dgm:prSet phldrT="[Texto]"/>
      <dgm:spPr/>
      <dgm:t>
        <a:bodyPr/>
        <a:lstStyle/>
        <a:p>
          <a:r>
            <a:rPr lang="es-CL" dirty="0"/>
            <a:t>Problemática general</a:t>
          </a:r>
        </a:p>
      </dgm:t>
    </dgm:pt>
    <dgm:pt modelId="{93AA6EFD-C4C1-4B51-81A9-286AEE24D139}" type="parTrans" cxnId="{0FEF89E6-8CBD-462B-AF78-BC32FA4596ED}">
      <dgm:prSet/>
      <dgm:spPr/>
      <dgm:t>
        <a:bodyPr/>
        <a:lstStyle/>
        <a:p>
          <a:endParaRPr lang="es-CL"/>
        </a:p>
      </dgm:t>
    </dgm:pt>
    <dgm:pt modelId="{1B9C9A82-6D75-46B0-955D-23938CF7550F}" type="sibTrans" cxnId="{0FEF89E6-8CBD-462B-AF78-BC32FA4596ED}">
      <dgm:prSet/>
      <dgm:spPr/>
      <dgm:t>
        <a:bodyPr/>
        <a:lstStyle/>
        <a:p>
          <a:endParaRPr lang="es-CL"/>
        </a:p>
      </dgm:t>
    </dgm:pt>
    <dgm:pt modelId="{C184AD25-7D7D-411E-834C-27978A2BD2EB}">
      <dgm:prSet phldrT="[Texto]"/>
      <dgm:spPr/>
      <dgm:t>
        <a:bodyPr/>
        <a:lstStyle/>
        <a:p>
          <a:r>
            <a:rPr lang="es-CL" dirty="0"/>
            <a:t>Capacitación</a:t>
          </a:r>
        </a:p>
      </dgm:t>
    </dgm:pt>
    <dgm:pt modelId="{218C9FF2-E26B-426F-B0A4-587DECABFAD7}" type="parTrans" cxnId="{AA616B2E-C26D-4231-9F94-730B65E7C7FE}">
      <dgm:prSet/>
      <dgm:spPr/>
      <dgm:t>
        <a:bodyPr/>
        <a:lstStyle/>
        <a:p>
          <a:endParaRPr lang="es-CL"/>
        </a:p>
      </dgm:t>
    </dgm:pt>
    <dgm:pt modelId="{FDDC2D54-E513-4A55-B9A1-B1A7E07FA37C}" type="sibTrans" cxnId="{AA616B2E-C26D-4231-9F94-730B65E7C7FE}">
      <dgm:prSet/>
      <dgm:spPr/>
      <dgm:t>
        <a:bodyPr/>
        <a:lstStyle/>
        <a:p>
          <a:endParaRPr lang="es-CL"/>
        </a:p>
      </dgm:t>
    </dgm:pt>
    <dgm:pt modelId="{C37E6F22-CF55-4CFF-AE24-FF872655176F}" type="pres">
      <dgm:prSet presAssocID="{35631050-A0A3-432D-AE60-262A12654E09}" presName="compositeShape" presStyleCnt="0">
        <dgm:presLayoutVars>
          <dgm:chMax val="7"/>
          <dgm:dir/>
          <dgm:resizeHandles val="exact"/>
        </dgm:presLayoutVars>
      </dgm:prSet>
      <dgm:spPr/>
    </dgm:pt>
    <dgm:pt modelId="{AFA13990-4C3D-4F35-B79D-F3CCC9C38CAA}" type="pres">
      <dgm:prSet presAssocID="{1782FB3C-46DE-4281-B2E0-411B242954B1}" presName="circ1" presStyleLbl="vennNode1" presStyleIdx="0" presStyleCnt="3"/>
      <dgm:spPr/>
    </dgm:pt>
    <dgm:pt modelId="{5BE181C3-9A9A-47C9-945F-0DD0E71E4B44}" type="pres">
      <dgm:prSet presAssocID="{1782FB3C-46DE-4281-B2E0-411B242954B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68E2162-6702-49D9-A0E7-36E4371085E6}" type="pres">
      <dgm:prSet presAssocID="{A9F9F48C-862F-411C-AD85-8624C7C70B7D}" presName="circ2" presStyleLbl="vennNode1" presStyleIdx="1" presStyleCnt="3"/>
      <dgm:spPr/>
    </dgm:pt>
    <dgm:pt modelId="{2B42F29A-D564-466F-A07F-263FCE22EBFE}" type="pres">
      <dgm:prSet presAssocID="{A9F9F48C-862F-411C-AD85-8624C7C70B7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F86E008-F812-4E9F-8F9B-4A440909C866}" type="pres">
      <dgm:prSet presAssocID="{C184AD25-7D7D-411E-834C-27978A2BD2EB}" presName="circ3" presStyleLbl="vennNode1" presStyleIdx="2" presStyleCnt="3"/>
      <dgm:spPr/>
    </dgm:pt>
    <dgm:pt modelId="{09F3A796-331D-4E3E-A0A0-28B64616AFA7}" type="pres">
      <dgm:prSet presAssocID="{C184AD25-7D7D-411E-834C-27978A2BD2EB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9629D70C-0ABA-4EFA-9653-5EF1938A0B66}" type="presOf" srcId="{1782FB3C-46DE-4281-B2E0-411B242954B1}" destId="{5BE181C3-9A9A-47C9-945F-0DD0E71E4B44}" srcOrd="1" destOrd="0" presId="urn:microsoft.com/office/officeart/2005/8/layout/venn1"/>
    <dgm:cxn modelId="{C1261F19-2D0A-4DFF-BE82-DBC85650B45B}" type="presOf" srcId="{A9F9F48C-862F-411C-AD85-8624C7C70B7D}" destId="{A68E2162-6702-49D9-A0E7-36E4371085E6}" srcOrd="0" destOrd="0" presId="urn:microsoft.com/office/officeart/2005/8/layout/venn1"/>
    <dgm:cxn modelId="{AA616B2E-C26D-4231-9F94-730B65E7C7FE}" srcId="{35631050-A0A3-432D-AE60-262A12654E09}" destId="{C184AD25-7D7D-411E-834C-27978A2BD2EB}" srcOrd="2" destOrd="0" parTransId="{218C9FF2-E26B-426F-B0A4-587DECABFAD7}" sibTransId="{FDDC2D54-E513-4A55-B9A1-B1A7E07FA37C}"/>
    <dgm:cxn modelId="{683DB15D-D23F-4B91-B4BC-AF0E90ABCFAD}" type="presOf" srcId="{C184AD25-7D7D-411E-834C-27978A2BD2EB}" destId="{09F3A796-331D-4E3E-A0A0-28B64616AFA7}" srcOrd="1" destOrd="0" presId="urn:microsoft.com/office/officeart/2005/8/layout/venn1"/>
    <dgm:cxn modelId="{23E1294F-B94B-4473-8B43-C5AC42E9E10B}" type="presOf" srcId="{1782FB3C-46DE-4281-B2E0-411B242954B1}" destId="{AFA13990-4C3D-4F35-B79D-F3CCC9C38CAA}" srcOrd="0" destOrd="0" presId="urn:microsoft.com/office/officeart/2005/8/layout/venn1"/>
    <dgm:cxn modelId="{CA574A9E-E885-40AF-8881-20CCCF3888B2}" type="presOf" srcId="{A9F9F48C-862F-411C-AD85-8624C7C70B7D}" destId="{2B42F29A-D564-466F-A07F-263FCE22EBFE}" srcOrd="1" destOrd="0" presId="urn:microsoft.com/office/officeart/2005/8/layout/venn1"/>
    <dgm:cxn modelId="{5C4699C1-F5F7-4A53-89B2-597B7E7A52E9}" srcId="{35631050-A0A3-432D-AE60-262A12654E09}" destId="{1782FB3C-46DE-4281-B2E0-411B242954B1}" srcOrd="0" destOrd="0" parTransId="{7F325B4A-319C-4DB2-B9C5-3AB0D2B2FFD2}" sibTransId="{E957DE19-8614-4E9F-BC76-CE4A020676FD}"/>
    <dgm:cxn modelId="{05A403D0-B0AF-4F4B-BBF9-0B443028E9E7}" type="presOf" srcId="{C184AD25-7D7D-411E-834C-27978A2BD2EB}" destId="{1F86E008-F812-4E9F-8F9B-4A440909C866}" srcOrd="0" destOrd="0" presId="urn:microsoft.com/office/officeart/2005/8/layout/venn1"/>
    <dgm:cxn modelId="{BEB7FAD9-AE07-4743-9E4D-8FD1B09D14C7}" type="presOf" srcId="{35631050-A0A3-432D-AE60-262A12654E09}" destId="{C37E6F22-CF55-4CFF-AE24-FF872655176F}" srcOrd="0" destOrd="0" presId="urn:microsoft.com/office/officeart/2005/8/layout/venn1"/>
    <dgm:cxn modelId="{0FEF89E6-8CBD-462B-AF78-BC32FA4596ED}" srcId="{35631050-A0A3-432D-AE60-262A12654E09}" destId="{A9F9F48C-862F-411C-AD85-8624C7C70B7D}" srcOrd="1" destOrd="0" parTransId="{93AA6EFD-C4C1-4B51-81A9-286AEE24D139}" sibTransId="{1B9C9A82-6D75-46B0-955D-23938CF7550F}"/>
    <dgm:cxn modelId="{17DB3A2C-5ADE-41E6-AEB9-37C43EFD925A}" type="presParOf" srcId="{C37E6F22-CF55-4CFF-AE24-FF872655176F}" destId="{AFA13990-4C3D-4F35-B79D-F3CCC9C38CAA}" srcOrd="0" destOrd="0" presId="urn:microsoft.com/office/officeart/2005/8/layout/venn1"/>
    <dgm:cxn modelId="{EC084259-0FD9-46D4-AC71-CE21AF1181F8}" type="presParOf" srcId="{C37E6F22-CF55-4CFF-AE24-FF872655176F}" destId="{5BE181C3-9A9A-47C9-945F-0DD0E71E4B44}" srcOrd="1" destOrd="0" presId="urn:microsoft.com/office/officeart/2005/8/layout/venn1"/>
    <dgm:cxn modelId="{1450BC5A-5025-4CF3-B7DD-6882AA3F9604}" type="presParOf" srcId="{C37E6F22-CF55-4CFF-AE24-FF872655176F}" destId="{A68E2162-6702-49D9-A0E7-36E4371085E6}" srcOrd="2" destOrd="0" presId="urn:microsoft.com/office/officeart/2005/8/layout/venn1"/>
    <dgm:cxn modelId="{34EE5370-2C94-4514-87F8-BED07AC66977}" type="presParOf" srcId="{C37E6F22-CF55-4CFF-AE24-FF872655176F}" destId="{2B42F29A-D564-466F-A07F-263FCE22EBFE}" srcOrd="3" destOrd="0" presId="urn:microsoft.com/office/officeart/2005/8/layout/venn1"/>
    <dgm:cxn modelId="{F383DF62-9C20-41B0-90B9-42450CE8ECCD}" type="presParOf" srcId="{C37E6F22-CF55-4CFF-AE24-FF872655176F}" destId="{1F86E008-F812-4E9F-8F9B-4A440909C866}" srcOrd="4" destOrd="0" presId="urn:microsoft.com/office/officeart/2005/8/layout/venn1"/>
    <dgm:cxn modelId="{C2E0C89F-7254-429B-AC64-06B2AED59301}" type="presParOf" srcId="{C37E6F22-CF55-4CFF-AE24-FF872655176F}" destId="{09F3A796-331D-4E3E-A0A0-28B64616AFA7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1C75953-4578-48E0-AD31-B51A5566C209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885A052A-A8E6-45B4-AFBD-5AD3B013CED5}">
      <dgm:prSet phldrT="[Texto]"/>
      <dgm:spPr/>
      <dgm:t>
        <a:bodyPr/>
        <a:lstStyle/>
        <a:p>
          <a:r>
            <a:rPr lang="es-CL" dirty="0"/>
            <a:t>Requisito</a:t>
          </a:r>
        </a:p>
      </dgm:t>
    </dgm:pt>
    <dgm:pt modelId="{7D454A6F-37B0-4F2F-9BF6-F2A04D09C4CA}" type="parTrans" cxnId="{DF94C41F-D2B2-498B-A825-BCD8DDCC0A44}">
      <dgm:prSet/>
      <dgm:spPr/>
      <dgm:t>
        <a:bodyPr/>
        <a:lstStyle/>
        <a:p>
          <a:endParaRPr lang="es-CL"/>
        </a:p>
      </dgm:t>
    </dgm:pt>
    <dgm:pt modelId="{591764ED-F619-4902-ABF1-4B35385689BB}" type="sibTrans" cxnId="{DF94C41F-D2B2-498B-A825-BCD8DDCC0A44}">
      <dgm:prSet/>
      <dgm:spPr/>
      <dgm:t>
        <a:bodyPr/>
        <a:lstStyle/>
        <a:p>
          <a:endParaRPr lang="es-CL"/>
        </a:p>
      </dgm:t>
    </dgm:pt>
    <dgm:pt modelId="{42624527-04B2-4016-9721-3B46360B3011}">
      <dgm:prSet phldrT="[Texto]"/>
      <dgm:spPr/>
      <dgm:t>
        <a:bodyPr/>
        <a:lstStyle/>
        <a:p>
          <a:r>
            <a:rPr lang="es-CL" dirty="0"/>
            <a:t>Diseño</a:t>
          </a:r>
        </a:p>
      </dgm:t>
    </dgm:pt>
    <dgm:pt modelId="{B0251A40-8680-43A7-B530-188433848C6A}" type="parTrans" cxnId="{8FBD1C8D-32CB-43AC-88DB-F574056A8ADA}">
      <dgm:prSet/>
      <dgm:spPr/>
      <dgm:t>
        <a:bodyPr/>
        <a:lstStyle/>
        <a:p>
          <a:endParaRPr lang="es-CL"/>
        </a:p>
      </dgm:t>
    </dgm:pt>
    <dgm:pt modelId="{B1A0D3AB-26B8-4EFC-B094-3396188AF753}" type="sibTrans" cxnId="{8FBD1C8D-32CB-43AC-88DB-F574056A8ADA}">
      <dgm:prSet/>
      <dgm:spPr/>
      <dgm:t>
        <a:bodyPr/>
        <a:lstStyle/>
        <a:p>
          <a:endParaRPr lang="es-CL"/>
        </a:p>
      </dgm:t>
    </dgm:pt>
    <dgm:pt modelId="{38FBDC19-ABF3-4ACF-A761-21043E3BBD05}">
      <dgm:prSet phldrT="[Texto]"/>
      <dgm:spPr/>
      <dgm:t>
        <a:bodyPr/>
        <a:lstStyle/>
        <a:p>
          <a:r>
            <a:rPr lang="es-CL" dirty="0"/>
            <a:t>Mantenimiento</a:t>
          </a:r>
        </a:p>
      </dgm:t>
    </dgm:pt>
    <dgm:pt modelId="{4FBD4500-220C-4723-9C16-BB7C7A7F885F}" type="parTrans" cxnId="{2762E942-131B-4D51-9FCC-A78E9507E50B}">
      <dgm:prSet/>
      <dgm:spPr/>
      <dgm:t>
        <a:bodyPr/>
        <a:lstStyle/>
        <a:p>
          <a:endParaRPr lang="es-CL"/>
        </a:p>
      </dgm:t>
    </dgm:pt>
    <dgm:pt modelId="{AA31ED50-2ECB-41A2-B6B1-8AAABED4FCD4}" type="sibTrans" cxnId="{2762E942-131B-4D51-9FCC-A78E9507E50B}">
      <dgm:prSet/>
      <dgm:spPr/>
      <dgm:t>
        <a:bodyPr/>
        <a:lstStyle/>
        <a:p>
          <a:endParaRPr lang="es-CL"/>
        </a:p>
      </dgm:t>
    </dgm:pt>
    <dgm:pt modelId="{DB36CEC8-48FE-4C28-A039-BCD50BA9D572}">
      <dgm:prSet/>
      <dgm:spPr/>
      <dgm:t>
        <a:bodyPr/>
        <a:lstStyle/>
        <a:p>
          <a:r>
            <a:rPr lang="es-CL" dirty="0"/>
            <a:t>Implementación </a:t>
          </a:r>
        </a:p>
      </dgm:t>
    </dgm:pt>
    <dgm:pt modelId="{2E03F48A-85E5-4D39-BE5E-E9E869A659BA}" type="parTrans" cxnId="{7E3F0CC6-9C29-4E3B-8A56-CCCBFCC94636}">
      <dgm:prSet/>
      <dgm:spPr/>
      <dgm:t>
        <a:bodyPr/>
        <a:lstStyle/>
        <a:p>
          <a:endParaRPr lang="es-CL"/>
        </a:p>
      </dgm:t>
    </dgm:pt>
    <dgm:pt modelId="{4CD7E15E-3DE3-4146-B7BE-93F691C4FA94}" type="sibTrans" cxnId="{7E3F0CC6-9C29-4E3B-8A56-CCCBFCC94636}">
      <dgm:prSet/>
      <dgm:spPr/>
      <dgm:t>
        <a:bodyPr/>
        <a:lstStyle/>
        <a:p>
          <a:endParaRPr lang="es-CL"/>
        </a:p>
      </dgm:t>
    </dgm:pt>
    <dgm:pt modelId="{3BEF7EBE-BC54-4ADF-BDE9-82B6B55B3448}">
      <dgm:prSet/>
      <dgm:spPr/>
      <dgm:t>
        <a:bodyPr/>
        <a:lstStyle/>
        <a:p>
          <a:r>
            <a:rPr lang="es-CL" dirty="0"/>
            <a:t>Verificación</a:t>
          </a:r>
        </a:p>
      </dgm:t>
    </dgm:pt>
    <dgm:pt modelId="{22F415F0-414B-410E-A5E1-E0B6F16B0EE0}" type="parTrans" cxnId="{E9DC884E-609B-42D4-A587-786BB1AEE2E2}">
      <dgm:prSet/>
      <dgm:spPr/>
      <dgm:t>
        <a:bodyPr/>
        <a:lstStyle/>
        <a:p>
          <a:endParaRPr lang="es-CL"/>
        </a:p>
      </dgm:t>
    </dgm:pt>
    <dgm:pt modelId="{9F80AC68-DAE3-4375-89C4-1F086CA7519E}" type="sibTrans" cxnId="{E9DC884E-609B-42D4-A587-786BB1AEE2E2}">
      <dgm:prSet/>
      <dgm:spPr/>
      <dgm:t>
        <a:bodyPr/>
        <a:lstStyle/>
        <a:p>
          <a:endParaRPr lang="es-CL"/>
        </a:p>
      </dgm:t>
    </dgm:pt>
    <dgm:pt modelId="{7582C6FD-277A-43A2-9657-4B1C61B57DF0}" type="pres">
      <dgm:prSet presAssocID="{41C75953-4578-48E0-AD31-B51A5566C209}" presName="rootnode" presStyleCnt="0">
        <dgm:presLayoutVars>
          <dgm:chMax/>
          <dgm:chPref/>
          <dgm:dir/>
          <dgm:animLvl val="lvl"/>
        </dgm:presLayoutVars>
      </dgm:prSet>
      <dgm:spPr/>
    </dgm:pt>
    <dgm:pt modelId="{458CE72B-3BB0-4AA9-BE35-27F8FB059BA1}" type="pres">
      <dgm:prSet presAssocID="{885A052A-A8E6-45B4-AFBD-5AD3B013CED5}" presName="composite" presStyleCnt="0"/>
      <dgm:spPr/>
    </dgm:pt>
    <dgm:pt modelId="{8ED171EF-BC82-4838-8BD8-F3041DEF0F62}" type="pres">
      <dgm:prSet presAssocID="{885A052A-A8E6-45B4-AFBD-5AD3B013CED5}" presName="bentUpArrow1" presStyleLbl="alignImgPlace1" presStyleIdx="0" presStyleCnt="4"/>
      <dgm:spPr/>
    </dgm:pt>
    <dgm:pt modelId="{9B15DABE-FCD8-48D1-8363-BD9CEDFAFAE6}" type="pres">
      <dgm:prSet presAssocID="{885A052A-A8E6-45B4-AFBD-5AD3B013CED5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CB2CDB8C-5922-4C1C-BC9A-A2363339C1D7}" type="pres">
      <dgm:prSet presAssocID="{885A052A-A8E6-45B4-AFBD-5AD3B013CED5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0DF7614D-6BDE-4D1C-8EA3-0A0095E840F8}" type="pres">
      <dgm:prSet presAssocID="{591764ED-F619-4902-ABF1-4B35385689BB}" presName="sibTrans" presStyleCnt="0"/>
      <dgm:spPr/>
    </dgm:pt>
    <dgm:pt modelId="{37F5A0BD-03C9-40E9-AE18-32A807533DC6}" type="pres">
      <dgm:prSet presAssocID="{42624527-04B2-4016-9721-3B46360B3011}" presName="composite" presStyleCnt="0"/>
      <dgm:spPr/>
    </dgm:pt>
    <dgm:pt modelId="{EECD9FC3-710C-47A2-849C-25D088B448C0}" type="pres">
      <dgm:prSet presAssocID="{42624527-04B2-4016-9721-3B46360B3011}" presName="bentUpArrow1" presStyleLbl="alignImgPlace1" presStyleIdx="1" presStyleCnt="4"/>
      <dgm:spPr/>
    </dgm:pt>
    <dgm:pt modelId="{EB031FDE-9DA0-4987-8A4F-9BAFE1B09D76}" type="pres">
      <dgm:prSet presAssocID="{42624527-04B2-4016-9721-3B46360B3011}" presName="ParentText" presStyleLbl="node1" presStyleIdx="1" presStyleCnt="5" custLinFactNeighborX="47">
        <dgm:presLayoutVars>
          <dgm:chMax val="1"/>
          <dgm:chPref val="1"/>
          <dgm:bulletEnabled val="1"/>
        </dgm:presLayoutVars>
      </dgm:prSet>
      <dgm:spPr/>
    </dgm:pt>
    <dgm:pt modelId="{3DF7ECB8-4C3C-4C01-A529-0549BBB774F4}" type="pres">
      <dgm:prSet presAssocID="{42624527-04B2-4016-9721-3B46360B3011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ED73B5CD-022B-4505-9368-51E02B3AC1E8}" type="pres">
      <dgm:prSet presAssocID="{B1A0D3AB-26B8-4EFC-B094-3396188AF753}" presName="sibTrans" presStyleCnt="0"/>
      <dgm:spPr/>
    </dgm:pt>
    <dgm:pt modelId="{EAEA8BB3-B358-4A2A-8B88-77BA7AB3E231}" type="pres">
      <dgm:prSet presAssocID="{DB36CEC8-48FE-4C28-A039-BCD50BA9D572}" presName="composite" presStyleCnt="0"/>
      <dgm:spPr/>
    </dgm:pt>
    <dgm:pt modelId="{FC3689A6-D89C-41BF-99CA-AFDAB727D6DB}" type="pres">
      <dgm:prSet presAssocID="{DB36CEC8-48FE-4C28-A039-BCD50BA9D572}" presName="bentUpArrow1" presStyleLbl="alignImgPlace1" presStyleIdx="2" presStyleCnt="4"/>
      <dgm:spPr/>
    </dgm:pt>
    <dgm:pt modelId="{7902581E-D6A4-4D44-A3D8-B103529C92B6}" type="pres">
      <dgm:prSet presAssocID="{DB36CEC8-48FE-4C28-A039-BCD50BA9D572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445A615E-886B-43AB-9824-A893A0801C93}" type="pres">
      <dgm:prSet presAssocID="{DB36CEC8-48FE-4C28-A039-BCD50BA9D572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E4B261F3-2946-49C4-A26E-B3E393A162EA}" type="pres">
      <dgm:prSet presAssocID="{4CD7E15E-3DE3-4146-B7BE-93F691C4FA94}" presName="sibTrans" presStyleCnt="0"/>
      <dgm:spPr/>
    </dgm:pt>
    <dgm:pt modelId="{10676664-12CA-429E-B3AA-DEC7663A253A}" type="pres">
      <dgm:prSet presAssocID="{3BEF7EBE-BC54-4ADF-BDE9-82B6B55B3448}" presName="composite" presStyleCnt="0"/>
      <dgm:spPr/>
    </dgm:pt>
    <dgm:pt modelId="{EEF5DDB8-83BE-44E3-8BC5-80B2F92E16B3}" type="pres">
      <dgm:prSet presAssocID="{3BEF7EBE-BC54-4ADF-BDE9-82B6B55B3448}" presName="bentUpArrow1" presStyleLbl="alignImgPlace1" presStyleIdx="3" presStyleCnt="4"/>
      <dgm:spPr/>
    </dgm:pt>
    <dgm:pt modelId="{BB058257-331C-4921-846D-0E0472748CD1}" type="pres">
      <dgm:prSet presAssocID="{3BEF7EBE-BC54-4ADF-BDE9-82B6B55B3448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466C8712-1DDF-4969-8D9B-67D6BFD467FA}" type="pres">
      <dgm:prSet presAssocID="{3BEF7EBE-BC54-4ADF-BDE9-82B6B55B3448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81141DED-79A1-46A0-88A3-DF118B241F96}" type="pres">
      <dgm:prSet presAssocID="{9F80AC68-DAE3-4375-89C4-1F086CA7519E}" presName="sibTrans" presStyleCnt="0"/>
      <dgm:spPr/>
    </dgm:pt>
    <dgm:pt modelId="{9DEDD813-1BF1-4703-90AE-03E33C7A4D8F}" type="pres">
      <dgm:prSet presAssocID="{38FBDC19-ABF3-4ACF-A761-21043E3BBD05}" presName="composite" presStyleCnt="0"/>
      <dgm:spPr/>
    </dgm:pt>
    <dgm:pt modelId="{1D95A235-8D88-4992-981C-6D9D6AE3DE0D}" type="pres">
      <dgm:prSet presAssocID="{38FBDC19-ABF3-4ACF-A761-21043E3BBD05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</dgm:pt>
  </dgm:ptLst>
  <dgm:cxnLst>
    <dgm:cxn modelId="{3DDFAD04-D1F5-4427-8A60-EBE0B69BF16C}" type="presOf" srcId="{38FBDC19-ABF3-4ACF-A761-21043E3BBD05}" destId="{1D95A235-8D88-4992-981C-6D9D6AE3DE0D}" srcOrd="0" destOrd="0" presId="urn:microsoft.com/office/officeart/2005/8/layout/StepDownProcess"/>
    <dgm:cxn modelId="{DF94C41F-D2B2-498B-A825-BCD8DDCC0A44}" srcId="{41C75953-4578-48E0-AD31-B51A5566C209}" destId="{885A052A-A8E6-45B4-AFBD-5AD3B013CED5}" srcOrd="0" destOrd="0" parTransId="{7D454A6F-37B0-4F2F-9BF6-F2A04D09C4CA}" sibTransId="{591764ED-F619-4902-ABF1-4B35385689BB}"/>
    <dgm:cxn modelId="{71D22A27-2BE8-40AC-9BA2-9215FB35A4A8}" type="presOf" srcId="{42624527-04B2-4016-9721-3B46360B3011}" destId="{EB031FDE-9DA0-4987-8A4F-9BAFE1B09D76}" srcOrd="0" destOrd="0" presId="urn:microsoft.com/office/officeart/2005/8/layout/StepDownProcess"/>
    <dgm:cxn modelId="{2762E942-131B-4D51-9FCC-A78E9507E50B}" srcId="{41C75953-4578-48E0-AD31-B51A5566C209}" destId="{38FBDC19-ABF3-4ACF-A761-21043E3BBD05}" srcOrd="4" destOrd="0" parTransId="{4FBD4500-220C-4723-9C16-BB7C7A7F885F}" sibTransId="{AA31ED50-2ECB-41A2-B6B1-8AAABED4FCD4}"/>
    <dgm:cxn modelId="{E9DC884E-609B-42D4-A587-786BB1AEE2E2}" srcId="{41C75953-4578-48E0-AD31-B51A5566C209}" destId="{3BEF7EBE-BC54-4ADF-BDE9-82B6B55B3448}" srcOrd="3" destOrd="0" parTransId="{22F415F0-414B-410E-A5E1-E0B6F16B0EE0}" sibTransId="{9F80AC68-DAE3-4375-89C4-1F086CA7519E}"/>
    <dgm:cxn modelId="{8FBD1C8D-32CB-43AC-88DB-F574056A8ADA}" srcId="{41C75953-4578-48E0-AD31-B51A5566C209}" destId="{42624527-04B2-4016-9721-3B46360B3011}" srcOrd="1" destOrd="0" parTransId="{B0251A40-8680-43A7-B530-188433848C6A}" sibTransId="{B1A0D3AB-26B8-4EFC-B094-3396188AF753}"/>
    <dgm:cxn modelId="{19D72F8F-6216-4087-B91B-FE4656635D3C}" type="presOf" srcId="{DB36CEC8-48FE-4C28-A039-BCD50BA9D572}" destId="{7902581E-D6A4-4D44-A3D8-B103529C92B6}" srcOrd="0" destOrd="0" presId="urn:microsoft.com/office/officeart/2005/8/layout/StepDownProcess"/>
    <dgm:cxn modelId="{47F450A8-D5D5-4154-BAE8-2C22A7D7F2EF}" type="presOf" srcId="{885A052A-A8E6-45B4-AFBD-5AD3B013CED5}" destId="{9B15DABE-FCD8-48D1-8363-BD9CEDFAFAE6}" srcOrd="0" destOrd="0" presId="urn:microsoft.com/office/officeart/2005/8/layout/StepDownProcess"/>
    <dgm:cxn modelId="{7E3F0CC6-9C29-4E3B-8A56-CCCBFCC94636}" srcId="{41C75953-4578-48E0-AD31-B51A5566C209}" destId="{DB36CEC8-48FE-4C28-A039-BCD50BA9D572}" srcOrd="2" destOrd="0" parTransId="{2E03F48A-85E5-4D39-BE5E-E9E869A659BA}" sibTransId="{4CD7E15E-3DE3-4146-B7BE-93F691C4FA94}"/>
    <dgm:cxn modelId="{1CC052DD-DF9E-4297-A159-4F0358C2E70E}" type="presOf" srcId="{3BEF7EBE-BC54-4ADF-BDE9-82B6B55B3448}" destId="{BB058257-331C-4921-846D-0E0472748CD1}" srcOrd="0" destOrd="0" presId="urn:microsoft.com/office/officeart/2005/8/layout/StepDownProcess"/>
    <dgm:cxn modelId="{E45E05F2-96D5-4D25-BE8A-586202E29ACC}" type="presOf" srcId="{41C75953-4578-48E0-AD31-B51A5566C209}" destId="{7582C6FD-277A-43A2-9657-4B1C61B57DF0}" srcOrd="0" destOrd="0" presId="urn:microsoft.com/office/officeart/2005/8/layout/StepDownProcess"/>
    <dgm:cxn modelId="{364B812D-4C27-40A1-8127-41C6DEFAB4F8}" type="presParOf" srcId="{7582C6FD-277A-43A2-9657-4B1C61B57DF0}" destId="{458CE72B-3BB0-4AA9-BE35-27F8FB059BA1}" srcOrd="0" destOrd="0" presId="urn:microsoft.com/office/officeart/2005/8/layout/StepDownProcess"/>
    <dgm:cxn modelId="{B301EAC9-5907-4211-93D8-A2ACD5E991EB}" type="presParOf" srcId="{458CE72B-3BB0-4AA9-BE35-27F8FB059BA1}" destId="{8ED171EF-BC82-4838-8BD8-F3041DEF0F62}" srcOrd="0" destOrd="0" presId="urn:microsoft.com/office/officeart/2005/8/layout/StepDownProcess"/>
    <dgm:cxn modelId="{98E4D60B-B55D-45FC-88F0-ED5BEC6590D0}" type="presParOf" srcId="{458CE72B-3BB0-4AA9-BE35-27F8FB059BA1}" destId="{9B15DABE-FCD8-48D1-8363-BD9CEDFAFAE6}" srcOrd="1" destOrd="0" presId="urn:microsoft.com/office/officeart/2005/8/layout/StepDownProcess"/>
    <dgm:cxn modelId="{5425B0F4-05E6-4B57-881F-D36DE74FE929}" type="presParOf" srcId="{458CE72B-3BB0-4AA9-BE35-27F8FB059BA1}" destId="{CB2CDB8C-5922-4C1C-BC9A-A2363339C1D7}" srcOrd="2" destOrd="0" presId="urn:microsoft.com/office/officeart/2005/8/layout/StepDownProcess"/>
    <dgm:cxn modelId="{FDA607A5-E7E5-4591-91F0-84BBF2394A83}" type="presParOf" srcId="{7582C6FD-277A-43A2-9657-4B1C61B57DF0}" destId="{0DF7614D-6BDE-4D1C-8EA3-0A0095E840F8}" srcOrd="1" destOrd="0" presId="urn:microsoft.com/office/officeart/2005/8/layout/StepDownProcess"/>
    <dgm:cxn modelId="{74BEF524-CC92-4864-9450-1D88DE963536}" type="presParOf" srcId="{7582C6FD-277A-43A2-9657-4B1C61B57DF0}" destId="{37F5A0BD-03C9-40E9-AE18-32A807533DC6}" srcOrd="2" destOrd="0" presId="urn:microsoft.com/office/officeart/2005/8/layout/StepDownProcess"/>
    <dgm:cxn modelId="{12A1DCB2-4531-41CA-9F4B-65BF4D8B9E1E}" type="presParOf" srcId="{37F5A0BD-03C9-40E9-AE18-32A807533DC6}" destId="{EECD9FC3-710C-47A2-849C-25D088B448C0}" srcOrd="0" destOrd="0" presId="urn:microsoft.com/office/officeart/2005/8/layout/StepDownProcess"/>
    <dgm:cxn modelId="{EC97BBBD-A17E-4C9D-9937-4E7B127C0201}" type="presParOf" srcId="{37F5A0BD-03C9-40E9-AE18-32A807533DC6}" destId="{EB031FDE-9DA0-4987-8A4F-9BAFE1B09D76}" srcOrd="1" destOrd="0" presId="urn:microsoft.com/office/officeart/2005/8/layout/StepDownProcess"/>
    <dgm:cxn modelId="{39BEBA5F-F8A2-4322-B790-9098315E551E}" type="presParOf" srcId="{37F5A0BD-03C9-40E9-AE18-32A807533DC6}" destId="{3DF7ECB8-4C3C-4C01-A529-0549BBB774F4}" srcOrd="2" destOrd="0" presId="urn:microsoft.com/office/officeart/2005/8/layout/StepDownProcess"/>
    <dgm:cxn modelId="{3D7C12CD-A5AB-4716-A00C-96F0C0DF66CF}" type="presParOf" srcId="{7582C6FD-277A-43A2-9657-4B1C61B57DF0}" destId="{ED73B5CD-022B-4505-9368-51E02B3AC1E8}" srcOrd="3" destOrd="0" presId="urn:microsoft.com/office/officeart/2005/8/layout/StepDownProcess"/>
    <dgm:cxn modelId="{215C34AE-DFC0-4A5E-8048-F338451A2F82}" type="presParOf" srcId="{7582C6FD-277A-43A2-9657-4B1C61B57DF0}" destId="{EAEA8BB3-B358-4A2A-8B88-77BA7AB3E231}" srcOrd="4" destOrd="0" presId="urn:microsoft.com/office/officeart/2005/8/layout/StepDownProcess"/>
    <dgm:cxn modelId="{9FE47100-D767-4660-9132-E9BADFCC45DF}" type="presParOf" srcId="{EAEA8BB3-B358-4A2A-8B88-77BA7AB3E231}" destId="{FC3689A6-D89C-41BF-99CA-AFDAB727D6DB}" srcOrd="0" destOrd="0" presId="urn:microsoft.com/office/officeart/2005/8/layout/StepDownProcess"/>
    <dgm:cxn modelId="{2FFBF199-7DAB-4543-8AAD-721ADB182E8E}" type="presParOf" srcId="{EAEA8BB3-B358-4A2A-8B88-77BA7AB3E231}" destId="{7902581E-D6A4-4D44-A3D8-B103529C92B6}" srcOrd="1" destOrd="0" presId="urn:microsoft.com/office/officeart/2005/8/layout/StepDownProcess"/>
    <dgm:cxn modelId="{12C73DD6-B806-44DE-8D5C-1AB7B5CEDAC3}" type="presParOf" srcId="{EAEA8BB3-B358-4A2A-8B88-77BA7AB3E231}" destId="{445A615E-886B-43AB-9824-A893A0801C93}" srcOrd="2" destOrd="0" presId="urn:microsoft.com/office/officeart/2005/8/layout/StepDownProcess"/>
    <dgm:cxn modelId="{E3C28799-C726-4854-A3E5-A5F8EFC9C214}" type="presParOf" srcId="{7582C6FD-277A-43A2-9657-4B1C61B57DF0}" destId="{E4B261F3-2946-49C4-A26E-B3E393A162EA}" srcOrd="5" destOrd="0" presId="urn:microsoft.com/office/officeart/2005/8/layout/StepDownProcess"/>
    <dgm:cxn modelId="{AA7F156E-8B4D-4039-825B-B4C7F34229F1}" type="presParOf" srcId="{7582C6FD-277A-43A2-9657-4B1C61B57DF0}" destId="{10676664-12CA-429E-B3AA-DEC7663A253A}" srcOrd="6" destOrd="0" presId="urn:microsoft.com/office/officeart/2005/8/layout/StepDownProcess"/>
    <dgm:cxn modelId="{DDD98ADA-357C-4C00-9544-B67C53CF6AB2}" type="presParOf" srcId="{10676664-12CA-429E-B3AA-DEC7663A253A}" destId="{EEF5DDB8-83BE-44E3-8BC5-80B2F92E16B3}" srcOrd="0" destOrd="0" presId="urn:microsoft.com/office/officeart/2005/8/layout/StepDownProcess"/>
    <dgm:cxn modelId="{061C12ED-DD59-4C15-8C56-7965C9EAC276}" type="presParOf" srcId="{10676664-12CA-429E-B3AA-DEC7663A253A}" destId="{BB058257-331C-4921-846D-0E0472748CD1}" srcOrd="1" destOrd="0" presId="urn:microsoft.com/office/officeart/2005/8/layout/StepDownProcess"/>
    <dgm:cxn modelId="{B7C44490-A7B3-4871-BEF4-C55BABA4D826}" type="presParOf" srcId="{10676664-12CA-429E-B3AA-DEC7663A253A}" destId="{466C8712-1DDF-4969-8D9B-67D6BFD467FA}" srcOrd="2" destOrd="0" presId="urn:microsoft.com/office/officeart/2005/8/layout/StepDownProcess"/>
    <dgm:cxn modelId="{06B2D871-F31D-49AC-97FC-8B0DB3CDE181}" type="presParOf" srcId="{7582C6FD-277A-43A2-9657-4B1C61B57DF0}" destId="{81141DED-79A1-46A0-88A3-DF118B241F96}" srcOrd="7" destOrd="0" presId="urn:microsoft.com/office/officeart/2005/8/layout/StepDownProcess"/>
    <dgm:cxn modelId="{78C68016-65F6-4D02-ADB7-881BAFD98747}" type="presParOf" srcId="{7582C6FD-277A-43A2-9657-4B1C61B57DF0}" destId="{9DEDD813-1BF1-4703-90AE-03E33C7A4D8F}" srcOrd="8" destOrd="0" presId="urn:microsoft.com/office/officeart/2005/8/layout/StepDownProcess"/>
    <dgm:cxn modelId="{C9902BDB-195A-44D5-A3EB-6783EE6E4326}" type="presParOf" srcId="{9DEDD813-1BF1-4703-90AE-03E33C7A4D8F}" destId="{1D95A235-8D88-4992-981C-6D9D6AE3DE0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07916-DD7B-43FD-9534-F031DD61FC84}">
      <dsp:nvSpPr>
        <dsp:cNvPr id="0" name=""/>
        <dsp:cNvSpPr/>
      </dsp:nvSpPr>
      <dsp:spPr>
        <a:xfrm>
          <a:off x="4409879" y="939142"/>
          <a:ext cx="136807" cy="1114779"/>
        </a:xfrm>
        <a:custGeom>
          <a:avLst/>
          <a:gdLst/>
          <a:ahLst/>
          <a:cxnLst/>
          <a:rect l="0" t="0" r="0" b="0"/>
          <a:pathLst>
            <a:path>
              <a:moveTo>
                <a:pt x="136807" y="0"/>
              </a:moveTo>
              <a:lnTo>
                <a:pt x="136807" y="1114779"/>
              </a:lnTo>
              <a:lnTo>
                <a:pt x="0" y="1114779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7F2C28-C4D6-46BD-8CD6-A052692586C0}">
      <dsp:nvSpPr>
        <dsp:cNvPr id="0" name=""/>
        <dsp:cNvSpPr/>
      </dsp:nvSpPr>
      <dsp:spPr>
        <a:xfrm>
          <a:off x="4500967" y="939142"/>
          <a:ext cx="91440" cy="21256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25671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96A1B6-F151-4EBE-8D41-7BB9485E48B7}">
      <dsp:nvSpPr>
        <dsp:cNvPr id="0" name=""/>
        <dsp:cNvSpPr/>
      </dsp:nvSpPr>
      <dsp:spPr>
        <a:xfrm>
          <a:off x="3640911" y="1201"/>
          <a:ext cx="1811552" cy="937941"/>
        </a:xfrm>
        <a:prstGeom prst="rect">
          <a:avLst/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3235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000" kern="1200" dirty="0">
              <a:latin typeface="Arial" panose="020B0604020202020204" pitchFamily="34" charset="0"/>
              <a:cs typeface="Arial" panose="020B0604020202020204" pitchFamily="34" charset="0"/>
            </a:rPr>
            <a:t>Confidencial</a:t>
          </a:r>
        </a:p>
      </dsp:txBody>
      <dsp:txXfrm>
        <a:off x="3640911" y="1201"/>
        <a:ext cx="1811552" cy="937941"/>
      </dsp:txXfrm>
    </dsp:sp>
    <dsp:sp modelId="{3DF00709-6B0A-4130-BFB4-60A02D8EAC7A}">
      <dsp:nvSpPr>
        <dsp:cNvPr id="0" name=""/>
        <dsp:cNvSpPr/>
      </dsp:nvSpPr>
      <dsp:spPr>
        <a:xfrm>
          <a:off x="4385468" y="792365"/>
          <a:ext cx="1630397" cy="31264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200" kern="1200" dirty="0">
              <a:latin typeface="Arial" panose="020B0604020202020204" pitchFamily="34" charset="0"/>
              <a:cs typeface="Arial" panose="020B0604020202020204" pitchFamily="34" charset="0"/>
            </a:rPr>
            <a:t>Cliente</a:t>
          </a:r>
        </a:p>
      </dsp:txBody>
      <dsp:txXfrm>
        <a:off x="4385468" y="792365"/>
        <a:ext cx="1630397" cy="312647"/>
      </dsp:txXfrm>
    </dsp:sp>
    <dsp:sp modelId="{A7655897-AEF4-4EC8-8C38-DC82990BD3BB}">
      <dsp:nvSpPr>
        <dsp:cNvPr id="0" name=""/>
        <dsp:cNvSpPr/>
      </dsp:nvSpPr>
      <dsp:spPr>
        <a:xfrm>
          <a:off x="3640911" y="3064814"/>
          <a:ext cx="1811552" cy="937941"/>
        </a:xfrm>
        <a:prstGeom prst="rect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3235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000" kern="1200" dirty="0">
              <a:latin typeface="Arial" panose="020B0604020202020204" pitchFamily="34" charset="0"/>
              <a:cs typeface="Arial" panose="020B0604020202020204" pitchFamily="34" charset="0"/>
            </a:rPr>
            <a:t>Aron Zapata Molina</a:t>
          </a:r>
        </a:p>
      </dsp:txBody>
      <dsp:txXfrm>
        <a:off x="3640911" y="3064814"/>
        <a:ext cx="1811552" cy="937941"/>
      </dsp:txXfrm>
    </dsp:sp>
    <dsp:sp modelId="{83044F13-8992-477E-8B4D-FD0A403DEF32}">
      <dsp:nvSpPr>
        <dsp:cNvPr id="0" name=""/>
        <dsp:cNvSpPr/>
      </dsp:nvSpPr>
      <dsp:spPr>
        <a:xfrm>
          <a:off x="4003221" y="3794324"/>
          <a:ext cx="1630397" cy="31264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200" kern="1200">
              <a:latin typeface="Arial" panose="020B0604020202020204" pitchFamily="34" charset="0"/>
              <a:cs typeface="Arial" panose="020B0604020202020204" pitchFamily="34" charset="0"/>
            </a:rPr>
            <a:t>Estudiante</a:t>
          </a:r>
        </a:p>
      </dsp:txBody>
      <dsp:txXfrm>
        <a:off x="4003221" y="3794324"/>
        <a:ext cx="1630397" cy="312647"/>
      </dsp:txXfrm>
    </dsp:sp>
    <dsp:sp modelId="{BCC596AB-6CB3-4510-9E59-070EA8ED9EA5}">
      <dsp:nvSpPr>
        <dsp:cNvPr id="0" name=""/>
        <dsp:cNvSpPr/>
      </dsp:nvSpPr>
      <dsp:spPr>
        <a:xfrm>
          <a:off x="2253081" y="1481064"/>
          <a:ext cx="2156798" cy="1145714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3235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000" kern="1200" dirty="0">
              <a:latin typeface="Arial" panose="020B0604020202020204" pitchFamily="34" charset="0"/>
              <a:cs typeface="Arial" panose="020B0604020202020204" pitchFamily="34" charset="0"/>
            </a:rPr>
            <a:t>Carlos Duque Jauregui</a:t>
          </a:r>
        </a:p>
      </dsp:txBody>
      <dsp:txXfrm>
        <a:off x="2253081" y="1481064"/>
        <a:ext cx="2156798" cy="1145714"/>
      </dsp:txXfrm>
    </dsp:sp>
    <dsp:sp modelId="{EC677B1C-8707-4361-82ED-6E5CD9C41573}">
      <dsp:nvSpPr>
        <dsp:cNvPr id="0" name=""/>
        <dsp:cNvSpPr/>
      </dsp:nvSpPr>
      <dsp:spPr>
        <a:xfrm>
          <a:off x="2788014" y="2314461"/>
          <a:ext cx="1630397" cy="31264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200" kern="1200">
              <a:latin typeface="Arial" panose="020B0604020202020204" pitchFamily="34" charset="0"/>
              <a:cs typeface="Arial" panose="020B0604020202020204" pitchFamily="34" charset="0"/>
            </a:rPr>
            <a:t>Profesor Guia</a:t>
          </a:r>
        </a:p>
      </dsp:txBody>
      <dsp:txXfrm>
        <a:off x="2788014" y="2314461"/>
        <a:ext cx="1630397" cy="3126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3459EF-1B59-4040-911B-CE58D2C2CB0E}">
      <dsp:nvSpPr>
        <dsp:cNvPr id="0" name=""/>
        <dsp:cNvSpPr/>
      </dsp:nvSpPr>
      <dsp:spPr>
        <a:xfrm>
          <a:off x="3564412" y="31529"/>
          <a:ext cx="1079003" cy="1079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kern="1200" dirty="0"/>
            <a:t>Metas diarias</a:t>
          </a:r>
        </a:p>
      </dsp:txBody>
      <dsp:txXfrm>
        <a:off x="3564412" y="31529"/>
        <a:ext cx="1079003" cy="1079003"/>
      </dsp:txXfrm>
    </dsp:sp>
    <dsp:sp modelId="{6D391E02-9245-499B-9236-0183F04065D0}">
      <dsp:nvSpPr>
        <dsp:cNvPr id="0" name=""/>
        <dsp:cNvSpPr/>
      </dsp:nvSpPr>
      <dsp:spPr>
        <a:xfrm>
          <a:off x="1023630" y="3"/>
          <a:ext cx="4048738" cy="4048738"/>
        </a:xfrm>
        <a:prstGeom prst="circularArrow">
          <a:avLst>
            <a:gd name="adj1" fmla="val 5197"/>
            <a:gd name="adj2" fmla="val 335670"/>
            <a:gd name="adj3" fmla="val 21294232"/>
            <a:gd name="adj4" fmla="val 19765372"/>
            <a:gd name="adj5" fmla="val 606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C43E05-AF99-4E8D-8F25-7D3FFE1C2BED}">
      <dsp:nvSpPr>
        <dsp:cNvPr id="0" name=""/>
        <dsp:cNvSpPr/>
      </dsp:nvSpPr>
      <dsp:spPr>
        <a:xfrm>
          <a:off x="4217003" y="2039998"/>
          <a:ext cx="1079003" cy="1079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kern="1200" dirty="0"/>
            <a:t>Desarrollo</a:t>
          </a:r>
        </a:p>
      </dsp:txBody>
      <dsp:txXfrm>
        <a:off x="4217003" y="2039998"/>
        <a:ext cx="1079003" cy="1079003"/>
      </dsp:txXfrm>
    </dsp:sp>
    <dsp:sp modelId="{82029797-2D6B-4BC2-863F-EA5A997C9377}">
      <dsp:nvSpPr>
        <dsp:cNvPr id="0" name=""/>
        <dsp:cNvSpPr/>
      </dsp:nvSpPr>
      <dsp:spPr>
        <a:xfrm>
          <a:off x="1023630" y="3"/>
          <a:ext cx="4048738" cy="4048738"/>
        </a:xfrm>
        <a:prstGeom prst="circularArrow">
          <a:avLst>
            <a:gd name="adj1" fmla="val 5197"/>
            <a:gd name="adj2" fmla="val 335670"/>
            <a:gd name="adj3" fmla="val 4015724"/>
            <a:gd name="adj4" fmla="val 2252491"/>
            <a:gd name="adj5" fmla="val 606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21FF44-20EF-4376-A3AB-F5AA7C4FDC97}">
      <dsp:nvSpPr>
        <dsp:cNvPr id="0" name=""/>
        <dsp:cNvSpPr/>
      </dsp:nvSpPr>
      <dsp:spPr>
        <a:xfrm>
          <a:off x="2508498" y="3281300"/>
          <a:ext cx="1079003" cy="1079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kern="1200" dirty="0"/>
            <a:t>Descansó</a:t>
          </a:r>
        </a:p>
      </dsp:txBody>
      <dsp:txXfrm>
        <a:off x="2508498" y="3281300"/>
        <a:ext cx="1079003" cy="1079003"/>
      </dsp:txXfrm>
    </dsp:sp>
    <dsp:sp modelId="{0E9CC05F-B70B-460B-AA99-D57D9B5A1CDB}">
      <dsp:nvSpPr>
        <dsp:cNvPr id="0" name=""/>
        <dsp:cNvSpPr/>
      </dsp:nvSpPr>
      <dsp:spPr>
        <a:xfrm>
          <a:off x="1023630" y="3"/>
          <a:ext cx="4048738" cy="4048738"/>
        </a:xfrm>
        <a:prstGeom prst="circularArrow">
          <a:avLst>
            <a:gd name="adj1" fmla="val 5197"/>
            <a:gd name="adj2" fmla="val 335670"/>
            <a:gd name="adj3" fmla="val 8211839"/>
            <a:gd name="adj4" fmla="val 6448606"/>
            <a:gd name="adj5" fmla="val 606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7ADE07-2272-4DE8-99A7-80E53183A898}">
      <dsp:nvSpPr>
        <dsp:cNvPr id="0" name=""/>
        <dsp:cNvSpPr/>
      </dsp:nvSpPr>
      <dsp:spPr>
        <a:xfrm>
          <a:off x="799992" y="2039998"/>
          <a:ext cx="1079003" cy="1079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kern="1200" dirty="0"/>
            <a:t>Pruebas </a:t>
          </a:r>
        </a:p>
      </dsp:txBody>
      <dsp:txXfrm>
        <a:off x="799992" y="2039998"/>
        <a:ext cx="1079003" cy="1079003"/>
      </dsp:txXfrm>
    </dsp:sp>
    <dsp:sp modelId="{3D0053C3-0484-4F11-B8D2-6336EBA68E99}">
      <dsp:nvSpPr>
        <dsp:cNvPr id="0" name=""/>
        <dsp:cNvSpPr/>
      </dsp:nvSpPr>
      <dsp:spPr>
        <a:xfrm>
          <a:off x="1023630" y="3"/>
          <a:ext cx="4048738" cy="4048738"/>
        </a:xfrm>
        <a:prstGeom prst="circularArrow">
          <a:avLst>
            <a:gd name="adj1" fmla="val 5197"/>
            <a:gd name="adj2" fmla="val 335670"/>
            <a:gd name="adj3" fmla="val 12298958"/>
            <a:gd name="adj4" fmla="val 10770098"/>
            <a:gd name="adj5" fmla="val 606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E28D8F-97DE-4CBA-A103-22A0B0A2605B}">
      <dsp:nvSpPr>
        <dsp:cNvPr id="0" name=""/>
        <dsp:cNvSpPr/>
      </dsp:nvSpPr>
      <dsp:spPr>
        <a:xfrm>
          <a:off x="1452583" y="31529"/>
          <a:ext cx="1079003" cy="1079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kern="1200" dirty="0"/>
            <a:t>Análisis</a:t>
          </a:r>
        </a:p>
      </dsp:txBody>
      <dsp:txXfrm>
        <a:off x="1452583" y="31529"/>
        <a:ext cx="1079003" cy="1079003"/>
      </dsp:txXfrm>
    </dsp:sp>
    <dsp:sp modelId="{BB3F6EAC-1B80-4C98-BCDA-2FAEB2BAE69D}">
      <dsp:nvSpPr>
        <dsp:cNvPr id="0" name=""/>
        <dsp:cNvSpPr/>
      </dsp:nvSpPr>
      <dsp:spPr>
        <a:xfrm>
          <a:off x="1023630" y="3"/>
          <a:ext cx="4048738" cy="4048738"/>
        </a:xfrm>
        <a:prstGeom prst="circularArrow">
          <a:avLst>
            <a:gd name="adj1" fmla="val 5197"/>
            <a:gd name="adj2" fmla="val 335670"/>
            <a:gd name="adj3" fmla="val 16866709"/>
            <a:gd name="adj4" fmla="val 15197621"/>
            <a:gd name="adj5" fmla="val 606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A13990-4C3D-4F35-B79D-F3CCC9C38CAA}">
      <dsp:nvSpPr>
        <dsp:cNvPr id="0" name=""/>
        <dsp:cNvSpPr/>
      </dsp:nvSpPr>
      <dsp:spPr>
        <a:xfrm>
          <a:off x="2701419" y="53376"/>
          <a:ext cx="2562095" cy="256209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200" kern="1200" dirty="0"/>
            <a:t>Toma de requerimiento</a:t>
          </a:r>
        </a:p>
      </dsp:txBody>
      <dsp:txXfrm>
        <a:off x="3043032" y="501743"/>
        <a:ext cx="1878869" cy="1152942"/>
      </dsp:txXfrm>
    </dsp:sp>
    <dsp:sp modelId="{A68E2162-6702-49D9-A0E7-36E4371085E6}">
      <dsp:nvSpPr>
        <dsp:cNvPr id="0" name=""/>
        <dsp:cNvSpPr/>
      </dsp:nvSpPr>
      <dsp:spPr>
        <a:xfrm>
          <a:off x="3625908" y="1654686"/>
          <a:ext cx="2562095" cy="256209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200" kern="1200" dirty="0"/>
            <a:t>Problemática general</a:t>
          </a:r>
        </a:p>
      </dsp:txBody>
      <dsp:txXfrm>
        <a:off x="4409482" y="2316561"/>
        <a:ext cx="1537257" cy="1409152"/>
      </dsp:txXfrm>
    </dsp:sp>
    <dsp:sp modelId="{1F86E008-F812-4E9F-8F9B-4A440909C866}">
      <dsp:nvSpPr>
        <dsp:cNvPr id="0" name=""/>
        <dsp:cNvSpPr/>
      </dsp:nvSpPr>
      <dsp:spPr>
        <a:xfrm>
          <a:off x="1776929" y="1654686"/>
          <a:ext cx="2562095" cy="256209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200" kern="1200" dirty="0"/>
            <a:t>Capacitación</a:t>
          </a:r>
        </a:p>
      </dsp:txBody>
      <dsp:txXfrm>
        <a:off x="2018193" y="2316561"/>
        <a:ext cx="1537257" cy="14091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D171EF-BC82-4838-8BD8-F3041DEF0F62}">
      <dsp:nvSpPr>
        <dsp:cNvPr id="0" name=""/>
        <dsp:cNvSpPr/>
      </dsp:nvSpPr>
      <dsp:spPr>
        <a:xfrm rot="5400000">
          <a:off x="1796065" y="678965"/>
          <a:ext cx="590893" cy="67271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15DABE-FCD8-48D1-8363-BD9CEDFAFAE6}">
      <dsp:nvSpPr>
        <dsp:cNvPr id="0" name=""/>
        <dsp:cNvSpPr/>
      </dsp:nvSpPr>
      <dsp:spPr>
        <a:xfrm>
          <a:off x="1639514" y="23948"/>
          <a:ext cx="994717" cy="69626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000" kern="1200" dirty="0"/>
            <a:t>Requisito</a:t>
          </a:r>
        </a:p>
      </dsp:txBody>
      <dsp:txXfrm>
        <a:off x="1673509" y="57943"/>
        <a:ext cx="926727" cy="628279"/>
      </dsp:txXfrm>
    </dsp:sp>
    <dsp:sp modelId="{CB2CDB8C-5922-4C1C-BC9A-A2363339C1D7}">
      <dsp:nvSpPr>
        <dsp:cNvPr id="0" name=""/>
        <dsp:cNvSpPr/>
      </dsp:nvSpPr>
      <dsp:spPr>
        <a:xfrm>
          <a:off x="2634232" y="90353"/>
          <a:ext cx="723462" cy="562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CD9FC3-710C-47A2-849C-25D088B448C0}">
      <dsp:nvSpPr>
        <dsp:cNvPr id="0" name=""/>
        <dsp:cNvSpPr/>
      </dsp:nvSpPr>
      <dsp:spPr>
        <a:xfrm rot="5400000">
          <a:off x="2620792" y="1461106"/>
          <a:ext cx="590893" cy="67271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031FDE-9DA0-4987-8A4F-9BAFE1B09D76}">
      <dsp:nvSpPr>
        <dsp:cNvPr id="0" name=""/>
        <dsp:cNvSpPr/>
      </dsp:nvSpPr>
      <dsp:spPr>
        <a:xfrm>
          <a:off x="2464708" y="806088"/>
          <a:ext cx="994717" cy="69626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000" kern="1200" dirty="0"/>
            <a:t>Diseño</a:t>
          </a:r>
        </a:p>
      </dsp:txBody>
      <dsp:txXfrm>
        <a:off x="2498703" y="840083"/>
        <a:ext cx="926727" cy="628279"/>
      </dsp:txXfrm>
    </dsp:sp>
    <dsp:sp modelId="{3DF7ECB8-4C3C-4C01-A529-0549BBB774F4}">
      <dsp:nvSpPr>
        <dsp:cNvPr id="0" name=""/>
        <dsp:cNvSpPr/>
      </dsp:nvSpPr>
      <dsp:spPr>
        <a:xfrm>
          <a:off x="3458958" y="872494"/>
          <a:ext cx="723462" cy="562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3689A6-D89C-41BF-99CA-AFDAB727D6DB}">
      <dsp:nvSpPr>
        <dsp:cNvPr id="0" name=""/>
        <dsp:cNvSpPr/>
      </dsp:nvSpPr>
      <dsp:spPr>
        <a:xfrm rot="5400000">
          <a:off x="3445518" y="2243247"/>
          <a:ext cx="590893" cy="67271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02581E-D6A4-4D44-A3D8-B103529C92B6}">
      <dsp:nvSpPr>
        <dsp:cNvPr id="0" name=""/>
        <dsp:cNvSpPr/>
      </dsp:nvSpPr>
      <dsp:spPr>
        <a:xfrm>
          <a:off x="3288967" y="1588229"/>
          <a:ext cx="994717" cy="69626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000" kern="1200" dirty="0"/>
            <a:t>Implementación </a:t>
          </a:r>
        </a:p>
      </dsp:txBody>
      <dsp:txXfrm>
        <a:off x="3322962" y="1622224"/>
        <a:ext cx="926727" cy="628279"/>
      </dsp:txXfrm>
    </dsp:sp>
    <dsp:sp modelId="{445A615E-886B-43AB-9824-A893A0801C93}">
      <dsp:nvSpPr>
        <dsp:cNvPr id="0" name=""/>
        <dsp:cNvSpPr/>
      </dsp:nvSpPr>
      <dsp:spPr>
        <a:xfrm>
          <a:off x="4283684" y="1654634"/>
          <a:ext cx="723462" cy="562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F5DDB8-83BE-44E3-8BC5-80B2F92E16B3}">
      <dsp:nvSpPr>
        <dsp:cNvPr id="0" name=""/>
        <dsp:cNvSpPr/>
      </dsp:nvSpPr>
      <dsp:spPr>
        <a:xfrm rot="5400000">
          <a:off x="4270244" y="3025387"/>
          <a:ext cx="590893" cy="67271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058257-331C-4921-846D-0E0472748CD1}">
      <dsp:nvSpPr>
        <dsp:cNvPr id="0" name=""/>
        <dsp:cNvSpPr/>
      </dsp:nvSpPr>
      <dsp:spPr>
        <a:xfrm>
          <a:off x="4113693" y="2370370"/>
          <a:ext cx="994717" cy="69626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000" kern="1200" dirty="0"/>
            <a:t>Verificación</a:t>
          </a:r>
        </a:p>
      </dsp:txBody>
      <dsp:txXfrm>
        <a:off x="4147688" y="2404365"/>
        <a:ext cx="926727" cy="628279"/>
      </dsp:txXfrm>
    </dsp:sp>
    <dsp:sp modelId="{466C8712-1DDF-4969-8D9B-67D6BFD467FA}">
      <dsp:nvSpPr>
        <dsp:cNvPr id="0" name=""/>
        <dsp:cNvSpPr/>
      </dsp:nvSpPr>
      <dsp:spPr>
        <a:xfrm>
          <a:off x="5108410" y="2436775"/>
          <a:ext cx="723462" cy="562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95A235-8D88-4992-981C-6D9D6AE3DE0D}">
      <dsp:nvSpPr>
        <dsp:cNvPr id="0" name=""/>
        <dsp:cNvSpPr/>
      </dsp:nvSpPr>
      <dsp:spPr>
        <a:xfrm>
          <a:off x="4938419" y="3152511"/>
          <a:ext cx="994717" cy="69626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000" kern="1200" dirty="0"/>
            <a:t>Mantenimiento</a:t>
          </a:r>
        </a:p>
      </dsp:txBody>
      <dsp:txXfrm>
        <a:off x="4972414" y="3186506"/>
        <a:ext cx="926727" cy="6282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8974" y="1122363"/>
            <a:ext cx="5569225" cy="2387600"/>
          </a:xfrm>
        </p:spPr>
        <p:txBody>
          <a:bodyPr anchor="b">
            <a:normAutofit/>
          </a:bodyPr>
          <a:lstStyle>
            <a:lvl1pPr algn="l">
              <a:defRPr sz="5400" baseline="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9" y="3602038"/>
            <a:ext cx="731519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F078D17-5059-4772-8FB5-905D01594021}" type="datetimeFigureOut">
              <a:rPr lang="es-CL" smtClean="0"/>
              <a:t>14/04/2021</a:t>
            </a:fld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C1C8692-CF13-4DFB-A4E4-B8CB9AB493A6}" type="slidenum">
              <a:rPr lang="es-CL" smtClean="0"/>
              <a:t>‹Nº›</a:t>
            </a:fld>
            <a:endParaRPr lang="es-CL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1122363"/>
            <a:ext cx="1595957" cy="2329235"/>
          </a:xfrm>
          <a:prstGeom prst="rect">
            <a:avLst/>
          </a:prstGeom>
        </p:spPr>
      </p:pic>
      <p:cxnSp>
        <p:nvCxnSpPr>
          <p:cNvPr id="9" name="Conector recto 8"/>
          <p:cNvCxnSpPr/>
          <p:nvPr userDrawn="1"/>
        </p:nvCxnSpPr>
        <p:spPr>
          <a:xfrm>
            <a:off x="2849218" y="1122363"/>
            <a:ext cx="0" cy="232923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 userDrawn="1"/>
        </p:nvSpPr>
        <p:spPr>
          <a:xfrm>
            <a:off x="3897310" y="6354247"/>
            <a:ext cx="134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www.ciisa.cl</a:t>
            </a: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547"/>
          <a:stretch/>
        </p:blipFill>
        <p:spPr>
          <a:xfrm>
            <a:off x="717274" y="892250"/>
            <a:ext cx="2436743" cy="275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5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F078D17-5059-4772-8FB5-905D01594021}" type="datetimeFigureOut">
              <a:rPr lang="es-CL" smtClean="0"/>
              <a:t>14/04/2021</a:t>
            </a:fld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C1C8692-CF13-4DFB-A4E4-B8CB9AB493A6}" type="slidenum">
              <a:rPr lang="es-CL" smtClean="0"/>
              <a:t>‹Nº›</a:t>
            </a:fld>
            <a:endParaRPr lang="es-CL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701" y="355631"/>
            <a:ext cx="914762" cy="1335058"/>
          </a:xfrm>
          <a:prstGeom prst="rect">
            <a:avLst/>
          </a:prstGeom>
        </p:spPr>
      </p:pic>
      <p:cxnSp>
        <p:nvCxnSpPr>
          <p:cNvPr id="8" name="Conector recto 7"/>
          <p:cNvCxnSpPr/>
          <p:nvPr userDrawn="1"/>
        </p:nvCxnSpPr>
        <p:spPr>
          <a:xfrm>
            <a:off x="641902" y="1785869"/>
            <a:ext cx="7886700" cy="0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 userDrawn="1"/>
        </p:nvSpPr>
        <p:spPr>
          <a:xfrm>
            <a:off x="3910562" y="6356351"/>
            <a:ext cx="134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www.ciisa.cl</a:t>
            </a:r>
          </a:p>
        </p:txBody>
      </p:sp>
    </p:spTree>
    <p:extLst>
      <p:ext uri="{BB962C8B-B14F-4D97-AF65-F5344CB8AC3E}">
        <p14:creationId xmlns:p14="http://schemas.microsoft.com/office/powerpoint/2010/main" val="401601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69151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914525"/>
            <a:ext cx="7886700" cy="4262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C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www.ciisa.cl</a:t>
            </a:r>
          </a:p>
        </p:txBody>
      </p:sp>
      <p:cxnSp>
        <p:nvCxnSpPr>
          <p:cNvPr id="8" name="Conector recto 7"/>
          <p:cNvCxnSpPr/>
          <p:nvPr userDrawn="1"/>
        </p:nvCxnSpPr>
        <p:spPr>
          <a:xfrm>
            <a:off x="641902" y="6267451"/>
            <a:ext cx="7886700" cy="0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813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s-CL" dirty="0"/>
            </a:b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2999" y="3602037"/>
            <a:ext cx="7315199" cy="2579687"/>
          </a:xfrm>
        </p:spPr>
        <p:txBody>
          <a:bodyPr>
            <a:normAutofit fontScale="92500" lnSpcReduction="10000"/>
          </a:bodyPr>
          <a:lstStyle/>
          <a:p>
            <a:endParaRPr lang="es-C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Estudiante: Aron Zapata Molina</a:t>
            </a:r>
          </a:p>
          <a:p>
            <a:endParaRPr lang="es-CL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L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Profesor Guía: Carlos Duque Jauregui</a:t>
            </a:r>
          </a:p>
        </p:txBody>
      </p:sp>
      <p:pic>
        <p:nvPicPr>
          <p:cNvPr id="5" name="Imagen 4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EC15EC63-E0D4-49A6-B7CF-0E87C4F93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47" y="698500"/>
            <a:ext cx="2962277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665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3600" dirty="0">
                <a:latin typeface="Arial" panose="020B0604020202020204" pitchFamily="34" charset="0"/>
                <a:cs typeface="Arial" panose="020B0604020202020204" pitchFamily="34" charset="0"/>
              </a:rPr>
              <a:t>Desarrollo e implementación</a:t>
            </a:r>
          </a:p>
        </p:txBody>
      </p:sp>
      <p:sp>
        <p:nvSpPr>
          <p:cNvPr id="8" name="AutoShape 10" descr="Cuatro formas de usar la palabra clave using de C# | ASP.NET Core ..."/>
          <p:cNvSpPr>
            <a:spLocks noChangeAspect="1" noChangeArrowheads="1"/>
          </p:cNvSpPr>
          <p:nvPr/>
        </p:nvSpPr>
        <p:spPr bwMode="auto">
          <a:xfrm>
            <a:off x="155574" y="-144463"/>
            <a:ext cx="3121025" cy="3121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144C6E6-EFF6-4893-9141-34F7FDB91CAC}"/>
              </a:ext>
            </a:extLst>
          </p:cNvPr>
          <p:cNvSpPr txBox="1"/>
          <p:nvPr/>
        </p:nvSpPr>
        <p:spPr>
          <a:xfrm>
            <a:off x="655322" y="1985331"/>
            <a:ext cx="449455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2000" dirty="0">
                <a:latin typeface="Arial" panose="020B0604020202020204" pitchFamily="34" charset="0"/>
                <a:cs typeface="Arial" panose="020B0604020202020204" pitchFamily="34" charset="0"/>
              </a:rPr>
              <a:t>Framework multiplataforma hibrida.</a:t>
            </a:r>
          </a:p>
          <a:p>
            <a:endParaRPr lang="es-419" dirty="0"/>
          </a:p>
        </p:txBody>
      </p:sp>
      <p:pic>
        <p:nvPicPr>
          <p:cNvPr id="7170" name="Picture 2" descr="10 trucos para migrar de Ionic 1 a Ionic 3 | Tribalyte Technologies">
            <a:extLst>
              <a:ext uri="{FF2B5EF4-FFF2-40B4-BE49-F238E27FC236}">
                <a16:creationId xmlns:a16="http://schemas.microsoft.com/office/drawing/2014/main" id="{0F28FEAF-CD23-440C-AC3B-4893EE162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130" y="2631662"/>
            <a:ext cx="3174557" cy="317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Que APP elegir, ¿Multiplataforma o nativa? - Essedi.es">
            <a:extLst>
              <a:ext uri="{FF2B5EF4-FFF2-40B4-BE49-F238E27FC236}">
                <a16:creationId xmlns:a16="http://schemas.microsoft.com/office/drawing/2014/main" id="{9043B3A8-CF3F-41D4-8A0D-2DF7C87EE1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154" y="2631662"/>
            <a:ext cx="4494557" cy="3121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676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3600" dirty="0">
                <a:latin typeface="Arial" panose="020B0604020202020204" pitchFamily="34" charset="0"/>
                <a:cs typeface="Arial" panose="020B0604020202020204" pitchFamily="34" charset="0"/>
              </a:rPr>
              <a:t>Desarrollo e implementación</a:t>
            </a:r>
          </a:p>
        </p:txBody>
      </p:sp>
      <p:sp>
        <p:nvSpPr>
          <p:cNvPr id="8" name="AutoShape 10" descr="Cuatro formas de usar la palabra clave using de C# | ASP.NET Core ..."/>
          <p:cNvSpPr>
            <a:spLocks noChangeAspect="1" noChangeArrowheads="1"/>
          </p:cNvSpPr>
          <p:nvPr/>
        </p:nvSpPr>
        <p:spPr bwMode="auto">
          <a:xfrm>
            <a:off x="155574" y="-144463"/>
            <a:ext cx="3121025" cy="3121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144C6E6-EFF6-4893-9141-34F7FDB91CAC}"/>
              </a:ext>
            </a:extLst>
          </p:cNvPr>
          <p:cNvSpPr txBox="1"/>
          <p:nvPr/>
        </p:nvSpPr>
        <p:spPr>
          <a:xfrm>
            <a:off x="655322" y="1985331"/>
            <a:ext cx="449455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2000" dirty="0">
                <a:latin typeface="Arial" panose="020B0604020202020204" pitchFamily="34" charset="0"/>
                <a:cs typeface="Arial" panose="020B0604020202020204" pitchFamily="34" charset="0"/>
              </a:rPr>
              <a:t>Base de dato NoSQL</a:t>
            </a:r>
            <a:r>
              <a:rPr lang="es-419" dirty="0"/>
              <a:t>.</a:t>
            </a:r>
          </a:p>
          <a:p>
            <a:endParaRPr lang="es-419" dirty="0"/>
          </a:p>
        </p:txBody>
      </p:sp>
      <p:pic>
        <p:nvPicPr>
          <p:cNvPr id="8194" name="Picture 2" descr="Introducción a Firebase - Java desde 0">
            <a:extLst>
              <a:ext uri="{FF2B5EF4-FFF2-40B4-BE49-F238E27FC236}">
                <a16:creationId xmlns:a16="http://schemas.microsoft.com/office/drawing/2014/main" id="{ECF4835C-B3BB-42C1-877B-B89DBB9FB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904473"/>
            <a:ext cx="4215090" cy="280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EFE2E7F-FA4F-41C0-8CD6-E8F7FF3413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10" y="3038065"/>
            <a:ext cx="4088318" cy="254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26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3600" dirty="0">
                <a:latin typeface="Arial" panose="020B0604020202020204" pitchFamily="34" charset="0"/>
                <a:cs typeface="Arial" panose="020B0604020202020204" pitchFamily="34" charset="0"/>
              </a:rPr>
              <a:t>Desarrollo e implementación</a:t>
            </a:r>
          </a:p>
        </p:txBody>
      </p:sp>
      <p:sp>
        <p:nvSpPr>
          <p:cNvPr id="8" name="AutoShape 10" descr="Cuatro formas de usar la palabra clave using de C# | ASP.NET Core ..."/>
          <p:cNvSpPr>
            <a:spLocks noChangeAspect="1" noChangeArrowheads="1"/>
          </p:cNvSpPr>
          <p:nvPr/>
        </p:nvSpPr>
        <p:spPr bwMode="auto">
          <a:xfrm>
            <a:off x="155574" y="-144463"/>
            <a:ext cx="3121025" cy="3121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18C67B6-BC63-4F47-8774-208E740AB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816524"/>
            <a:ext cx="7909064" cy="44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824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sz="3600" dirty="0">
                <a:latin typeface="Arial" panose="020B0604020202020204" pitchFamily="34" charset="0"/>
                <a:cs typeface="Arial" panose="020B0604020202020204" pitchFamily="34" charset="0"/>
              </a:rPr>
              <a:t>Desarrollo e implementación</a:t>
            </a:r>
            <a:br>
              <a:rPr lang="es-CL" dirty="0"/>
            </a:br>
            <a:r>
              <a:rPr lang="es-CL" sz="2000" dirty="0" err="1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r>
              <a:rPr lang="es-CL" sz="2000" dirty="0">
                <a:latin typeface="Arial" panose="020B0604020202020204" pitchFamily="34" charset="0"/>
                <a:cs typeface="Arial" panose="020B0604020202020204" pitchFamily="34" charset="0"/>
              </a:rPr>
              <a:t> y restablecer contraseña.</a:t>
            </a:r>
          </a:p>
        </p:txBody>
      </p:sp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56505078-C22E-4FD1-B7C2-AB92B26891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72" y="1842053"/>
            <a:ext cx="1945490" cy="438750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3" name="Imagen 1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AC42DD41-33BF-4803-8FF6-9812B69CEF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905" y="1842052"/>
            <a:ext cx="1945491" cy="438750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5" name="Imagen 14" descr="Texto, Carta&#10;&#10;Descripción generada automáticamente">
            <a:extLst>
              <a:ext uri="{FF2B5EF4-FFF2-40B4-BE49-F238E27FC236}">
                <a16:creationId xmlns:a16="http://schemas.microsoft.com/office/drawing/2014/main" id="{E96C4CAD-1D26-41AC-BA92-7507EBBB34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540" y="1842052"/>
            <a:ext cx="1945490" cy="438750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20219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sz="3600" dirty="0">
                <a:latin typeface="Arial" panose="020B0604020202020204" pitchFamily="34" charset="0"/>
                <a:cs typeface="Arial" panose="020B0604020202020204" pitchFamily="34" charset="0"/>
              </a:rPr>
              <a:t>Desarrollo e implementación</a:t>
            </a:r>
            <a:br>
              <a:rPr lang="es-CL" dirty="0"/>
            </a:br>
            <a:r>
              <a:rPr lang="es-CL" sz="2000" dirty="0" err="1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r>
              <a:rPr lang="es-CL" sz="2000" dirty="0">
                <a:latin typeface="Arial" panose="020B0604020202020204" pitchFamily="34" charset="0"/>
                <a:cs typeface="Arial" panose="020B0604020202020204" pitchFamily="34" charset="0"/>
              </a:rPr>
              <a:t> y restablecer contraseña.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39EE6C2C-5203-4B3F-86F0-5EE90802BF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330" y="2305877"/>
            <a:ext cx="8025019" cy="3723861"/>
          </a:xfr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86512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3600" dirty="0">
                <a:latin typeface="Arial" panose="020B0604020202020204" pitchFamily="34" charset="0"/>
                <a:cs typeface="Arial" panose="020B0604020202020204" pitchFamily="34" charset="0"/>
              </a:rPr>
              <a:t>Desarrollo e implementación</a:t>
            </a:r>
            <a:br>
              <a:rPr lang="es-CL" dirty="0"/>
            </a:br>
            <a:r>
              <a:rPr lang="es-CL" sz="2000" dirty="0">
                <a:latin typeface="Arial" panose="020B0604020202020204" pitchFamily="34" charset="0"/>
                <a:cs typeface="Arial" panose="020B0604020202020204" pitchFamily="34" charset="0"/>
              </a:rPr>
              <a:t>USER home, desafiar.</a:t>
            </a:r>
          </a:p>
        </p:txBody>
      </p:sp>
      <p:pic>
        <p:nvPicPr>
          <p:cNvPr id="13" name="Imagen 1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A8BDE60C-9AEB-4AA9-8E26-D9E8D6467D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48" y="1835011"/>
            <a:ext cx="2015541" cy="436700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7" name="Imagen 1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699859C5-55C2-46EC-8408-0E226B65B4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818" y="1835012"/>
            <a:ext cx="2015541" cy="436700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9" name="Imagen 18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950F5B44-7FC7-46AF-ADF1-C0149DA1A5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988" y="1835011"/>
            <a:ext cx="2015542" cy="43670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87244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sz="3600" dirty="0">
                <a:latin typeface="Arial" panose="020B0604020202020204" pitchFamily="34" charset="0"/>
                <a:cs typeface="Arial" panose="020B0604020202020204" pitchFamily="34" charset="0"/>
              </a:rPr>
              <a:t>Desarrollo e implementación</a:t>
            </a:r>
            <a:br>
              <a:rPr lang="es-CL" dirty="0"/>
            </a:br>
            <a:r>
              <a:rPr lang="es-CL" sz="2000" dirty="0">
                <a:latin typeface="Arial" panose="020B0604020202020204" pitchFamily="34" charset="0"/>
                <a:cs typeface="Arial" panose="020B0604020202020204" pitchFamily="34" charset="0"/>
              </a:rPr>
              <a:t>USER desafíos, perfil.</a:t>
            </a:r>
          </a:p>
        </p:txBody>
      </p:sp>
      <p:pic>
        <p:nvPicPr>
          <p:cNvPr id="7" name="Imagen 6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9CD28C37-6E72-4F55-A481-9A683E1023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38" y="1842053"/>
            <a:ext cx="2018919" cy="437432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Imagen 8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0E089655-C078-4FDE-8A3F-3D9D33EBC6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540" y="1842053"/>
            <a:ext cx="2018919" cy="43743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Imagen 10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6C1F89BD-C69E-42F2-A3DB-82B6786BC1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349" y="1842053"/>
            <a:ext cx="2018918" cy="437432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3579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sz="3600" dirty="0">
                <a:latin typeface="Arial" panose="020B0604020202020204" pitchFamily="34" charset="0"/>
                <a:cs typeface="Arial" panose="020B0604020202020204" pitchFamily="34" charset="0"/>
              </a:rPr>
              <a:t>Desarrollo e implementación</a:t>
            </a:r>
            <a:b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L" sz="2000" dirty="0">
                <a:latin typeface="Arial" panose="020B0604020202020204" pitchFamily="34" charset="0"/>
                <a:cs typeface="Arial" panose="020B0604020202020204" pitchFamily="34" charset="0"/>
              </a:rPr>
              <a:t>Almacenamiento de datos.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89145E-43B0-4132-A933-3BC99215A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5AF1F7F-8ECB-471C-929A-D92D634FE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914525"/>
            <a:ext cx="8168941" cy="426243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904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3600" dirty="0">
                <a:latin typeface="Arial" panose="020B0604020202020204" pitchFamily="34" charset="0"/>
                <a:cs typeface="Arial" panose="020B0604020202020204" pitchFamily="34" charset="0"/>
              </a:rPr>
              <a:t>Desarrollo e implementación</a:t>
            </a:r>
            <a:br>
              <a:rPr lang="es-CL" dirty="0"/>
            </a:br>
            <a:r>
              <a:rPr lang="es-CL" sz="2000" dirty="0">
                <a:latin typeface="Arial" panose="020B0604020202020204" pitchFamily="34" charset="0"/>
                <a:cs typeface="Arial" panose="020B0604020202020204" pitchFamily="34" charset="0"/>
              </a:rPr>
              <a:t>ADMIN Home y crear usuarios.</a:t>
            </a:r>
          </a:p>
        </p:txBody>
      </p:sp>
      <p:pic>
        <p:nvPicPr>
          <p:cNvPr id="6" name="Marcador de contenido 5" descr="Texto, Carta&#10;&#10;Descripción generada automáticamente">
            <a:extLst>
              <a:ext uri="{FF2B5EF4-FFF2-40B4-BE49-F238E27FC236}">
                <a16:creationId xmlns:a16="http://schemas.microsoft.com/office/drawing/2014/main" id="{877CFC6A-5664-47D8-BB19-A7DD9DA09F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283" y="1848263"/>
            <a:ext cx="1967279" cy="4367006"/>
          </a:xfrm>
          <a:ln w="12700"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9" name="Imagen 8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911996E8-DA1B-493B-961A-EA03C7CD66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905" y="1848262"/>
            <a:ext cx="1967280" cy="43670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4902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3600" dirty="0">
                <a:latin typeface="Arial" panose="020B0604020202020204" pitchFamily="34" charset="0"/>
                <a:cs typeface="Arial" panose="020B0604020202020204" pitchFamily="34" charset="0"/>
              </a:rPr>
              <a:t>Desarrollo e implementación</a:t>
            </a:r>
            <a:br>
              <a:rPr lang="es-CL" dirty="0"/>
            </a:br>
            <a:r>
              <a:rPr lang="es-CL" sz="2000" dirty="0">
                <a:latin typeface="Arial" panose="020B0604020202020204" pitchFamily="34" charset="0"/>
                <a:cs typeface="Arial" panose="020B0604020202020204" pitchFamily="34" charset="0"/>
              </a:rPr>
              <a:t>ADMIN resultado y ranking.</a:t>
            </a:r>
          </a:p>
        </p:txBody>
      </p:sp>
      <p:pic>
        <p:nvPicPr>
          <p:cNvPr id="6" name="Marcador de contenido 5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180CFB23-A841-446B-AD71-14777911D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32" y="1861513"/>
            <a:ext cx="1978845" cy="4287497"/>
          </a:xfrm>
          <a:ln w="12700">
            <a:solidFill>
              <a:schemeClr val="tx1"/>
            </a:solidFill>
          </a:ln>
        </p:spPr>
      </p:pic>
      <p:pic>
        <p:nvPicPr>
          <p:cNvPr id="9" name="Imagen 8" descr="Tabla&#10;&#10;Descripción generada automáticamente">
            <a:extLst>
              <a:ext uri="{FF2B5EF4-FFF2-40B4-BE49-F238E27FC236}">
                <a16:creationId xmlns:a16="http://schemas.microsoft.com/office/drawing/2014/main" id="{0031562A-F634-4DB2-9807-17E93460C0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745" y="1861513"/>
            <a:ext cx="1978845" cy="428749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Imagen 10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10544336-2CC2-445A-83D2-40A19CEFFE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674" y="1861513"/>
            <a:ext cx="1978844" cy="428749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4518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3600" dirty="0">
                <a:latin typeface="Arial" panose="020B0604020202020204" pitchFamily="34" charset="0"/>
                <a:cs typeface="Arial" panose="020B0604020202020204" pitchFamily="34" charset="0"/>
              </a:rPr>
              <a:t>Empresa</a:t>
            </a:r>
          </a:p>
        </p:txBody>
      </p:sp>
      <p:sp>
        <p:nvSpPr>
          <p:cNvPr id="4" name="AutoShape 6" descr="Trabajar en MM ASESORIAS | Portal de empleo Chi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0058610-18D3-41B4-9959-CB60DDDADEEA}"/>
              </a:ext>
            </a:extLst>
          </p:cNvPr>
          <p:cNvSpPr txBox="1"/>
          <p:nvPr/>
        </p:nvSpPr>
        <p:spPr>
          <a:xfrm>
            <a:off x="460375" y="2209799"/>
            <a:ext cx="257437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sz="2000" dirty="0">
                <a:latin typeface="Arial" panose="020B0604020202020204" pitchFamily="34" charset="0"/>
                <a:cs typeface="Arial" panose="020B0604020202020204" pitchFamily="34" charset="0"/>
              </a:rPr>
              <a:t>Inicios.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sz="2000" dirty="0">
                <a:latin typeface="Arial" panose="020B0604020202020204" pitchFamily="34" charset="0"/>
                <a:cs typeface="Arial" panose="020B0604020202020204" pitchFamily="34" charset="0"/>
              </a:rPr>
              <a:t>Resumen general.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419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419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419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419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419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419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dirty="0"/>
          </a:p>
        </p:txBody>
      </p:sp>
      <p:pic>
        <p:nvPicPr>
          <p:cNvPr id="6" name="Imagen 5" descr="Instituto Profesional CIISA – CIISA">
            <a:extLst>
              <a:ext uri="{FF2B5EF4-FFF2-40B4-BE49-F238E27FC236}">
                <a16:creationId xmlns:a16="http://schemas.microsoft.com/office/drawing/2014/main" id="{DA08AB63-9CE8-4AEC-AD08-CCBDE28B46A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880249"/>
            <a:ext cx="2857500" cy="1257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3563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sz="3600" dirty="0">
                <a:latin typeface="Arial" panose="020B0604020202020204" pitchFamily="34" charset="0"/>
                <a:cs typeface="Arial" panose="020B0604020202020204" pitchFamily="34" charset="0"/>
              </a:rPr>
              <a:t>Desarrollo e implementación</a:t>
            </a:r>
            <a:br>
              <a:rPr lang="es-CL" dirty="0"/>
            </a:br>
            <a:r>
              <a:rPr lang="es-CL" sz="2000" dirty="0">
                <a:latin typeface="Arial" panose="020B0604020202020204" pitchFamily="34" charset="0"/>
                <a:cs typeface="Arial" panose="020B0604020202020204" pitchFamily="34" charset="0"/>
              </a:rPr>
              <a:t>Notificaciones PUSH.</a:t>
            </a:r>
          </a:p>
        </p:txBody>
      </p:sp>
      <p:pic>
        <p:nvPicPr>
          <p:cNvPr id="7" name="Marcador de contenido 6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8F9291EA-FCF4-4CC2-90D7-0CBBE64CA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702" y="1895058"/>
            <a:ext cx="1976264" cy="4281905"/>
          </a:xfrm>
          <a:ln w="12700">
            <a:solidFill>
              <a:schemeClr val="tx1"/>
            </a:solidFill>
          </a:ln>
        </p:spPr>
      </p:pic>
      <p:pic>
        <p:nvPicPr>
          <p:cNvPr id="9" name="Imagen 8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4318596E-A635-41FC-8AF7-D8621FAA71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15" y="1895060"/>
            <a:ext cx="1976263" cy="428190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Imagen 10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6B0D1C08-F952-4BFC-8837-89077E4FA0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890" y="1895058"/>
            <a:ext cx="1976264" cy="428190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4811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93B9E-A503-49C6-A956-E030E5F81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3600" dirty="0">
                <a:latin typeface="Arial" panose="020B0604020202020204" pitchFamily="34" charset="0"/>
                <a:cs typeface="Arial" panose="020B0604020202020204" pitchFamily="34" charset="0"/>
              </a:rPr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013284-791F-42C3-BA51-6D073612D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sz="2000" dirty="0">
                <a:latin typeface="Arial" panose="020B0604020202020204" pitchFamily="34" charset="0"/>
                <a:cs typeface="Arial" panose="020B0604020202020204" pitchFamily="34" charset="0"/>
              </a:rPr>
              <a:t>Trabajo/practica. </a:t>
            </a:r>
          </a:p>
          <a:p>
            <a:r>
              <a:rPr lang="es-CL" sz="2000" dirty="0">
                <a:latin typeface="Arial" panose="020B0604020202020204" pitchFamily="34" charset="0"/>
                <a:cs typeface="Arial" panose="020B0604020202020204" pitchFamily="34" charset="0"/>
              </a:rPr>
              <a:t>Periodo formativo.</a:t>
            </a:r>
          </a:p>
          <a:p>
            <a:r>
              <a:rPr lang="es-CL" sz="2000" dirty="0">
                <a:latin typeface="Arial" panose="020B0604020202020204" pitchFamily="34" charset="0"/>
                <a:cs typeface="Arial" panose="020B0604020202020204" pitchFamily="34" charset="0"/>
              </a:rPr>
              <a:t>Mejoras futuras.</a:t>
            </a:r>
          </a:p>
        </p:txBody>
      </p:sp>
    </p:spTree>
    <p:extLst>
      <p:ext uri="{BB962C8B-B14F-4D97-AF65-F5344CB8AC3E}">
        <p14:creationId xmlns:p14="http://schemas.microsoft.com/office/powerpoint/2010/main" val="3906397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s-CL" dirty="0"/>
            </a:b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2999" y="3602037"/>
            <a:ext cx="7315199" cy="2579687"/>
          </a:xfrm>
        </p:spPr>
        <p:txBody>
          <a:bodyPr>
            <a:normAutofit fontScale="85000" lnSpcReduction="20000"/>
          </a:bodyPr>
          <a:lstStyle/>
          <a:p>
            <a:endParaRPr lang="es-C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Estudiante: Aron Zapata Molina</a:t>
            </a:r>
          </a:p>
          <a:p>
            <a:endParaRPr lang="es-CL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L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L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L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Profesor Guía: Carlos Duque Jauregui</a:t>
            </a:r>
          </a:p>
        </p:txBody>
      </p:sp>
      <p:pic>
        <p:nvPicPr>
          <p:cNvPr id="5" name="Imagen 4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EC15EC63-E0D4-49A6-B7CF-0E87C4F93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47" y="698500"/>
            <a:ext cx="2962277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900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3600" dirty="0">
                <a:latin typeface="Arial" panose="020B0604020202020204" pitchFamily="34" charset="0"/>
                <a:cs typeface="Arial" panose="020B0604020202020204" pitchFamily="34" charset="0"/>
              </a:rPr>
              <a:t>Organigrama </a:t>
            </a: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6CD9AADD-049E-48CB-B685-FDF9A58599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4782811"/>
              </p:ext>
            </p:extLst>
          </p:nvPr>
        </p:nvGraphicFramePr>
        <p:xfrm>
          <a:off x="628650" y="1948070"/>
          <a:ext cx="7886700" cy="4108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299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21777-E673-4C7F-AE19-A3A19572C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3600" dirty="0">
                <a:latin typeface="Arial" panose="020B0604020202020204" pitchFamily="34" charset="0"/>
                <a:cs typeface="Arial" panose="020B0604020202020204" pitchFamily="34" charset="0"/>
              </a:rPr>
              <a:t>Rutina de trabajo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AB4D83-F8D5-46FD-8247-B9A2CAE41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sz="2000" dirty="0">
                <a:latin typeface="Arial" panose="020B0604020202020204" pitchFamily="34" charset="0"/>
                <a:cs typeface="Arial" panose="020B0604020202020204" pitchFamily="34" charset="0"/>
              </a:rPr>
              <a:t>Horarios.</a:t>
            </a:r>
          </a:p>
          <a:p>
            <a:r>
              <a:rPr lang="es-CL" sz="2000" dirty="0">
                <a:latin typeface="Arial" panose="020B0604020202020204" pitchFamily="34" charset="0"/>
                <a:cs typeface="Arial" panose="020B0604020202020204" pitchFamily="34" charset="0"/>
              </a:rPr>
              <a:t>Días de trabajo.</a:t>
            </a:r>
          </a:p>
          <a:p>
            <a:r>
              <a:rPr lang="es-CL" sz="2000" dirty="0">
                <a:latin typeface="Arial" panose="020B0604020202020204" pitchFamily="34" charset="0"/>
                <a:cs typeface="Arial" panose="020B0604020202020204" pitchFamily="34" charset="0"/>
              </a:rPr>
              <a:t>Forma de trabajo.</a:t>
            </a:r>
          </a:p>
          <a:p>
            <a:r>
              <a:rPr lang="es-CL" sz="2000" dirty="0">
                <a:latin typeface="Arial" panose="020B0604020202020204" pitchFamily="34" charset="0"/>
                <a:cs typeface="Arial" panose="020B0604020202020204" pitchFamily="34" charset="0"/>
              </a:rPr>
              <a:t>Otros.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23705632-A0EA-4BD1-9469-780EF8D5C1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3037653"/>
              </p:ext>
            </p:extLst>
          </p:nvPr>
        </p:nvGraphicFramePr>
        <p:xfrm>
          <a:off x="2757996" y="1815305"/>
          <a:ext cx="6096000" cy="4361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6416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3600" dirty="0">
                <a:latin typeface="Arial" panose="020B0604020202020204" pitchFamily="34" charset="0"/>
                <a:cs typeface="Arial" panose="020B0604020202020204" pitchFamily="34" charset="0"/>
              </a:rPr>
              <a:t>Análisis e identificación de los problemas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62EA87E4-835C-44A8-96B9-92D35B3FB9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5566425"/>
              </p:ext>
            </p:extLst>
          </p:nvPr>
        </p:nvGraphicFramePr>
        <p:xfrm>
          <a:off x="628650" y="1837677"/>
          <a:ext cx="7964934" cy="4270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9112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3600" dirty="0">
                <a:latin typeface="Arial" panose="020B0604020202020204" pitchFamily="34" charset="0"/>
                <a:cs typeface="Arial" panose="020B0604020202020204" pitchFamily="34" charset="0"/>
              </a:rPr>
              <a:t>Análisis e identificación de los problemas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85F1877-511F-40E9-9744-EDB4EF1A6413}"/>
              </a:ext>
            </a:extLst>
          </p:cNvPr>
          <p:cNvSpPr txBox="1"/>
          <p:nvPr/>
        </p:nvSpPr>
        <p:spPr>
          <a:xfrm>
            <a:off x="728870" y="2133598"/>
            <a:ext cx="384313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2000" dirty="0">
                <a:latin typeface="Arial" panose="020B0604020202020204" pitchFamily="34" charset="0"/>
                <a:cs typeface="Arial" panose="020B0604020202020204" pitchFamily="34" charset="0"/>
              </a:rPr>
              <a:t>Ejemplo herramientas actuales.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dirty="0"/>
          </a:p>
        </p:txBody>
      </p:sp>
      <p:pic>
        <p:nvPicPr>
          <p:cNvPr id="1026" name="Picture 2" descr="ESTADISTICAS DE RESULTADOS">
            <a:extLst>
              <a:ext uri="{FF2B5EF4-FFF2-40B4-BE49-F238E27FC236}">
                <a16:creationId xmlns:a16="http://schemas.microsoft.com/office/drawing/2014/main" id="{DD3DCEFA-D5C5-4CB9-A6C3-0E899E13B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725" y="2902998"/>
            <a:ext cx="7305875" cy="312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876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3600" dirty="0">
                <a:latin typeface="Arial" panose="020B0604020202020204" pitchFamily="34" charset="0"/>
                <a:cs typeface="Arial" panose="020B0604020202020204" pitchFamily="34" charset="0"/>
              </a:rPr>
              <a:t>Desarrollo e implementación</a:t>
            </a:r>
          </a:p>
        </p:txBody>
      </p:sp>
      <p:sp>
        <p:nvSpPr>
          <p:cNvPr id="8" name="AutoShape 10" descr="Cuatro formas de usar la palabra clave using de C# | ASP.NET Core ..."/>
          <p:cNvSpPr>
            <a:spLocks noChangeAspect="1" noChangeArrowheads="1"/>
          </p:cNvSpPr>
          <p:nvPr/>
        </p:nvSpPr>
        <p:spPr bwMode="auto">
          <a:xfrm>
            <a:off x="155574" y="-144463"/>
            <a:ext cx="3121025" cy="3121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144C6E6-EFF6-4893-9141-34F7FDB91CAC}"/>
              </a:ext>
            </a:extLst>
          </p:cNvPr>
          <p:cNvSpPr txBox="1"/>
          <p:nvPr/>
        </p:nvSpPr>
        <p:spPr>
          <a:xfrm>
            <a:off x="655322" y="1985331"/>
            <a:ext cx="43805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2000" dirty="0">
                <a:latin typeface="Arial" panose="020B0604020202020204" pitchFamily="34" charset="0"/>
                <a:cs typeface="Arial" panose="020B0604020202020204" pitchFamily="34" charset="0"/>
              </a:rPr>
              <a:t>Metodología de cascada.</a:t>
            </a:r>
          </a:p>
          <a:p>
            <a:endParaRPr lang="es-419" dirty="0"/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61B0D54E-1044-4DB1-94C0-B457290110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9538808"/>
              </p:ext>
            </p:extLst>
          </p:nvPr>
        </p:nvGraphicFramePr>
        <p:xfrm>
          <a:off x="816746" y="2323885"/>
          <a:ext cx="7572652" cy="38727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4816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3600" dirty="0">
                <a:latin typeface="Arial" panose="020B0604020202020204" pitchFamily="34" charset="0"/>
                <a:cs typeface="Arial" panose="020B0604020202020204" pitchFamily="34" charset="0"/>
              </a:rPr>
              <a:t>Desarrollo e implementación</a:t>
            </a:r>
          </a:p>
        </p:txBody>
      </p:sp>
      <p:sp>
        <p:nvSpPr>
          <p:cNvPr id="8" name="AutoShape 10" descr="Cuatro formas de usar la palabra clave using de C# | ASP.NET Core ..."/>
          <p:cNvSpPr>
            <a:spLocks noChangeAspect="1" noChangeArrowheads="1"/>
          </p:cNvSpPr>
          <p:nvPr/>
        </p:nvSpPr>
        <p:spPr bwMode="auto">
          <a:xfrm>
            <a:off x="155574" y="-144463"/>
            <a:ext cx="3121025" cy="3121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144C6E6-EFF6-4893-9141-34F7FDB91CAC}"/>
              </a:ext>
            </a:extLst>
          </p:cNvPr>
          <p:cNvSpPr txBox="1"/>
          <p:nvPr/>
        </p:nvSpPr>
        <p:spPr>
          <a:xfrm>
            <a:off x="655322" y="1985331"/>
            <a:ext cx="329382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2000" dirty="0">
                <a:latin typeface="Arial" panose="020B0604020202020204" pitchFamily="34" charset="0"/>
                <a:cs typeface="Arial" panose="020B0604020202020204" pitchFamily="34" charset="0"/>
              </a:rPr>
              <a:t>Framework necesarios.</a:t>
            </a:r>
          </a:p>
          <a:p>
            <a:endParaRPr lang="es-419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B7C400D-00F0-4798-9B3F-4335F5E07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633" y="2495349"/>
            <a:ext cx="7492601" cy="351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707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3600" dirty="0">
                <a:latin typeface="Arial" panose="020B0604020202020204" pitchFamily="34" charset="0"/>
                <a:cs typeface="Arial" panose="020B0604020202020204" pitchFamily="34" charset="0"/>
              </a:rPr>
              <a:t>Desarrollo e implementación</a:t>
            </a:r>
          </a:p>
        </p:txBody>
      </p:sp>
      <p:pic>
        <p:nvPicPr>
          <p:cNvPr id="3074" name="Picture 2" descr="https://codigofacilito.com/photo_generales_store/29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450" y="2573550"/>
            <a:ext cx="3141374" cy="2443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ómo actualizar Angular-CLI de forma rápida y eficiente - DEV Community">
            <a:extLst>
              <a:ext uri="{FF2B5EF4-FFF2-40B4-BE49-F238E27FC236}">
                <a16:creationId xmlns:a16="http://schemas.microsoft.com/office/drawing/2014/main" id="{AC88D80F-8399-4105-99D1-469DE3A09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411" y="2848701"/>
            <a:ext cx="3785980" cy="189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9864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5098</TotalTime>
  <Words>205</Words>
  <Application>Microsoft Office PowerPoint</Application>
  <PresentationFormat>Presentación en pantalla (4:3)</PresentationFormat>
  <Paragraphs>75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de Office</vt:lpstr>
      <vt:lpstr> </vt:lpstr>
      <vt:lpstr>Empresa</vt:lpstr>
      <vt:lpstr>Organigrama </vt:lpstr>
      <vt:lpstr>Rutina de trabajo</vt:lpstr>
      <vt:lpstr>Análisis e identificación de los problemas</vt:lpstr>
      <vt:lpstr>Análisis e identificación de los problemas</vt:lpstr>
      <vt:lpstr>Desarrollo e implementación</vt:lpstr>
      <vt:lpstr>Desarrollo e implementación</vt:lpstr>
      <vt:lpstr>Desarrollo e implementación</vt:lpstr>
      <vt:lpstr>Desarrollo e implementación</vt:lpstr>
      <vt:lpstr>Desarrollo e implementación</vt:lpstr>
      <vt:lpstr>Desarrollo e implementación</vt:lpstr>
      <vt:lpstr>Desarrollo e implementación Login y restablecer contraseña.</vt:lpstr>
      <vt:lpstr>Desarrollo e implementación Login y restablecer contraseña.</vt:lpstr>
      <vt:lpstr>Desarrollo e implementación USER home, desafiar.</vt:lpstr>
      <vt:lpstr>Desarrollo e implementación USER desafíos, perfil.</vt:lpstr>
      <vt:lpstr>Desarrollo e implementación Almacenamiento de datos.</vt:lpstr>
      <vt:lpstr>Desarrollo e implementación ADMIN Home y crear usuarios.</vt:lpstr>
      <vt:lpstr>Desarrollo e implementación ADMIN resultado y ranking.</vt:lpstr>
      <vt:lpstr>Desarrollo e implementación Notificaciones PUSH.</vt:lpstr>
      <vt:lpstr>Conclusión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Cesar Diaz</dc:creator>
  <cp:lastModifiedBy>ARON ZAPATA</cp:lastModifiedBy>
  <cp:revision>68</cp:revision>
  <dcterms:created xsi:type="dcterms:W3CDTF">2016-09-26T21:37:21Z</dcterms:created>
  <dcterms:modified xsi:type="dcterms:W3CDTF">2021-04-15T00:51:10Z</dcterms:modified>
</cp:coreProperties>
</file>