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91" r:id="rId2"/>
    <p:sldId id="281" r:id="rId3"/>
    <p:sldId id="290" r:id="rId4"/>
    <p:sldId id="294" r:id="rId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020534" y="2401214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629025" y="163395"/>
            <a:ext cx="6153150" cy="1450278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-600791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E-Project DISM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107" y="2036185"/>
            <a:ext cx="5924550" cy="39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2310C2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Miss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Wajiha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Siddiqui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Vaccination Management System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Syed Hamza Imran (std1527771)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Arooba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Khan (std1527442)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VMS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7" y="1572927"/>
            <a:ext cx="1182600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Solution Overview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web-based Vaccination Management System with Admin, Parent, and Hospital modules.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Manages child vaccination records, hospital appointments, and vaccine availability.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Enhances coordination, reduces errors, and improves vaccination coverage.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8611" y="2090172"/>
            <a:ext cx="10972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Frontend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HTML, CSS, JavaScript, Bootstrap for responsive and user-friendly interfaces.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Backend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Core PHP for handling server-side logic and managing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Database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MySQL to store vaccination records, user details, and hospital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 rot="10800000" flipV="1">
            <a:off x="164885" y="1846431"/>
            <a:ext cx="1186222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Increased Efficiency: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Automate vaccination scheduling, reducing manual errors and saving time for hospitals and parents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Improved Accessibility: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Parents can easily manage vaccination records online, ensuring timely vaccinations.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Better Vaccine Management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Real-time tracking of vaccine availability helps hospitals optimize stock management and prevent shortages.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7486</TotalTime>
  <Words>180</Words>
  <Application>Microsoft Office PowerPoint</Application>
  <PresentationFormat>Widescreen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E-Project DISM 2024</vt:lpstr>
      <vt:lpstr>VMS</vt:lpstr>
      <vt:lpstr>TECHNICAL APPROACH</vt:lpstr>
      <vt:lpstr>IMPACT AND BENEFITS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asp</cp:lastModifiedBy>
  <cp:revision>148</cp:revision>
  <dcterms:created xsi:type="dcterms:W3CDTF">2013-12-12T18:46:50Z</dcterms:created>
  <dcterms:modified xsi:type="dcterms:W3CDTF">2024-10-04T06:39:22Z</dcterms:modified>
  <cp:category/>
</cp:coreProperties>
</file>