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2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6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4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7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8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00F6-2209-4F55-8EFD-BEA545DC89E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E8F5-8E2D-4F19-9798-1F9CFF9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ASHE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Assisting super home </a:t>
            </a:r>
            <a:r>
              <a:rPr lang="en-US" dirty="0" smtClean="0"/>
              <a:t>entrepreneurs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7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Details About Core and Founding Team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Core Team:</a:t>
            </a:r>
            <a:endParaRPr lang="en-US" dirty="0" smtClean="0"/>
          </a:p>
          <a:p>
            <a:r>
              <a:rPr lang="en-US" b="1" dirty="0" smtClean="0"/>
              <a:t>CEO:</a:t>
            </a:r>
            <a:r>
              <a:rPr lang="en-US" dirty="0" smtClean="0"/>
              <a:t> Experienced entrepreneur with a background in e-commerce and women’s empowerment.</a:t>
            </a:r>
          </a:p>
          <a:p>
            <a:r>
              <a:rPr lang="en-US" b="1" dirty="0" smtClean="0"/>
              <a:t>CTO:</a:t>
            </a:r>
            <a:r>
              <a:rPr lang="en-US" dirty="0" smtClean="0"/>
              <a:t> Tech expert with a history of building scalable platforms.</a:t>
            </a:r>
          </a:p>
          <a:p>
            <a:r>
              <a:rPr lang="en-US" b="1" dirty="0" smtClean="0"/>
              <a:t>CMO:</a:t>
            </a:r>
            <a:r>
              <a:rPr lang="en-US" dirty="0" smtClean="0"/>
              <a:t> Marketing strategist with a focus on digital marketing and brand development.</a:t>
            </a:r>
          </a:p>
          <a:p>
            <a:r>
              <a:rPr lang="en-US" b="1" dirty="0" smtClean="0"/>
              <a:t>CFO:</a:t>
            </a:r>
            <a:r>
              <a:rPr lang="en-US" dirty="0" smtClean="0"/>
              <a:t> Financial strategist with experience in startup growth and fundraising.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Founding Team: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Aroob</a:t>
            </a:r>
            <a:r>
              <a:rPr lang="en-US" sz="2400" b="1" dirty="0" smtClean="0"/>
              <a:t> Zafar:</a:t>
            </a:r>
            <a:r>
              <a:rPr lang="en-US" sz="2400" dirty="0" smtClean="0"/>
              <a:t> Founder in tech startups, passionate about women’s entrepreneurship.[aroobzafar123@gmail.com][03184643959]</a:t>
            </a:r>
          </a:p>
          <a:p>
            <a:r>
              <a:rPr lang="en-US" sz="2400" b="1" dirty="0" err="1" smtClean="0"/>
              <a:t>Haniya</a:t>
            </a:r>
            <a:r>
              <a:rPr lang="en-US" sz="2400" b="1" dirty="0" smtClean="0"/>
              <a:t>:</a:t>
            </a:r>
            <a:r>
              <a:rPr lang="en-US" sz="2400" dirty="0" smtClean="0"/>
              <a:t> Co-founder with extensive experience in software development and e-commerce.</a:t>
            </a:r>
          </a:p>
          <a:p>
            <a:r>
              <a:rPr lang="en-US" sz="2400" b="1" dirty="0" smtClean="0"/>
              <a:t>Sana and </a:t>
            </a:r>
            <a:r>
              <a:rPr lang="en-US" sz="2400" b="1" dirty="0" err="1" smtClean="0"/>
              <a:t>Esha</a:t>
            </a:r>
            <a:r>
              <a:rPr lang="en-US" sz="2400" b="1" dirty="0" smtClean="0"/>
              <a:t>:</a:t>
            </a:r>
            <a:r>
              <a:rPr lang="en-US" sz="2400" dirty="0" smtClean="0"/>
              <a:t> Co-founder with a background in community building and digital marketing.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 Our Startup is Solving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Barriers Women Face in Business:</a:t>
            </a:r>
            <a:endParaRPr lang="en-US" dirty="0" smtClean="0"/>
          </a:p>
          <a:p>
            <a:r>
              <a:rPr lang="en-US" dirty="0" smtClean="0"/>
              <a:t>Limited access to resources</a:t>
            </a:r>
          </a:p>
          <a:p>
            <a:r>
              <a:rPr lang="en-US" dirty="0" smtClean="0"/>
              <a:t>Restricted market reach</a:t>
            </a:r>
          </a:p>
          <a:p>
            <a:r>
              <a:rPr lang="en-US" dirty="0" smtClean="0"/>
              <a:t>Lack of support networks</a:t>
            </a:r>
          </a:p>
          <a:p>
            <a:r>
              <a:rPr lang="en-US" dirty="0" smtClean="0"/>
              <a:t>These challenges hinder economic empowerment and limit the potential of female-led enterprises.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Ashe: Empowering Women Entrepreneurs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1816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endParaRPr lang="en-US" b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sz="3800" b="1" dirty="0" smtClean="0"/>
              <a:t>Key Features:</a:t>
            </a:r>
            <a:endParaRPr lang="en-US" sz="3800" dirty="0" smtClean="0"/>
          </a:p>
          <a:p>
            <a:pPr>
              <a:lnSpc>
                <a:spcPct val="170000"/>
              </a:lnSpc>
            </a:pPr>
            <a:r>
              <a:rPr lang="en-US" sz="3800" b="1" dirty="0" smtClean="0"/>
              <a:t>Easy Setup:</a:t>
            </a:r>
            <a:r>
              <a:rPr lang="en-US" sz="3800" dirty="0" smtClean="0"/>
              <a:t> User-friendly platform for quick online business establishment.</a:t>
            </a:r>
          </a:p>
          <a:p>
            <a:pPr>
              <a:lnSpc>
                <a:spcPct val="170000"/>
              </a:lnSpc>
            </a:pPr>
            <a:r>
              <a:rPr lang="en-US" sz="3800" b="1" dirty="0" smtClean="0"/>
              <a:t>Global Reach:</a:t>
            </a:r>
            <a:r>
              <a:rPr lang="en-US" sz="3800" dirty="0" smtClean="0"/>
              <a:t> Access local and international markets with ease.</a:t>
            </a:r>
          </a:p>
          <a:p>
            <a:pPr>
              <a:lnSpc>
                <a:spcPct val="170000"/>
              </a:lnSpc>
            </a:pPr>
            <a:r>
              <a:rPr lang="en-US" sz="3800" b="1" dirty="0" smtClean="0"/>
              <a:t>Community Support:</a:t>
            </a:r>
            <a:r>
              <a:rPr lang="en-US" sz="3800" dirty="0" smtClean="0"/>
              <a:t> Network of women entrepreneurs for advice and collaboration.</a:t>
            </a:r>
          </a:p>
          <a:p>
            <a:pPr>
              <a:lnSpc>
                <a:spcPct val="170000"/>
              </a:lnSpc>
            </a:pPr>
            <a:r>
              <a:rPr lang="en-US" sz="3800" b="1" dirty="0" smtClean="0"/>
              <a:t>Integrated Marketing Tools:</a:t>
            </a:r>
            <a:r>
              <a:rPr lang="en-US" sz="3800" dirty="0" smtClean="0"/>
              <a:t> Tools to effectively grow and manage businesses.</a:t>
            </a:r>
          </a:p>
          <a:p>
            <a:pPr>
              <a:lnSpc>
                <a:spcPct val="170000"/>
              </a:lnSpc>
            </a:pPr>
            <a:r>
              <a:rPr lang="en-US" sz="3800" b="1" dirty="0" smtClean="0"/>
              <a:t>Secure Payments:</a:t>
            </a:r>
            <a:r>
              <a:rPr lang="en-US" sz="3800" dirty="0" smtClean="0"/>
              <a:t> Reliable payment processing tailored for Pakistan.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800" b="1" dirty="0" smtClean="0"/>
              <a:t>How Ashe Addresses Challenges:</a:t>
            </a:r>
            <a:endParaRPr lang="en-US" sz="3800" dirty="0" smtClean="0"/>
          </a:p>
          <a:p>
            <a:pPr>
              <a:lnSpc>
                <a:spcPct val="170000"/>
              </a:lnSpc>
            </a:pPr>
            <a:r>
              <a:rPr lang="en-US" sz="3800" b="1" dirty="0" smtClean="0"/>
              <a:t>Access to Resources:</a:t>
            </a:r>
            <a:r>
              <a:rPr lang="en-US" sz="3800" dirty="0" smtClean="0"/>
              <a:t> Comprehensive guides, tutorials, and mentorship.</a:t>
            </a:r>
          </a:p>
          <a:p>
            <a:pPr>
              <a:lnSpc>
                <a:spcPct val="170000"/>
              </a:lnSpc>
            </a:pPr>
            <a:r>
              <a:rPr lang="en-US" sz="3800" b="1" dirty="0" smtClean="0"/>
              <a:t>Market Reach:</a:t>
            </a:r>
            <a:r>
              <a:rPr lang="en-US" sz="3800" dirty="0" smtClean="0"/>
              <a:t> Enhanced visibility through integrated e-commerce solutions.</a:t>
            </a:r>
          </a:p>
          <a:p>
            <a:pPr>
              <a:lnSpc>
                <a:spcPct val="170000"/>
              </a:lnSpc>
            </a:pPr>
            <a:r>
              <a:rPr lang="en-US" sz="3800" b="1" dirty="0" smtClean="0"/>
              <a:t>Support Networks:</a:t>
            </a:r>
            <a:r>
              <a:rPr lang="en-US" sz="3800" dirty="0" smtClean="0"/>
              <a:t> Strong community fostering collaboration and mutual support.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800" b="1" dirty="0" smtClean="0"/>
              <a:t>Value Proposition:</a:t>
            </a:r>
            <a:endParaRPr lang="en-US" sz="3800" dirty="0" smtClean="0"/>
          </a:p>
          <a:p>
            <a:pPr>
              <a:lnSpc>
                <a:spcPct val="170000"/>
              </a:lnSpc>
            </a:pPr>
            <a:r>
              <a:rPr lang="en-US" sz="3800" b="1" dirty="0" smtClean="0"/>
              <a:t>Empowerment:</a:t>
            </a:r>
            <a:r>
              <a:rPr lang="en-US" sz="3800" dirty="0" smtClean="0"/>
              <a:t> Overcome barriers and succeed in the digital marketplace.</a:t>
            </a:r>
          </a:p>
          <a:p>
            <a:pPr>
              <a:lnSpc>
                <a:spcPct val="170000"/>
              </a:lnSpc>
            </a:pPr>
            <a:r>
              <a:rPr lang="en-US" sz="3800" b="1" dirty="0" smtClean="0"/>
              <a:t>Convenience:</a:t>
            </a:r>
            <a:r>
              <a:rPr lang="en-US" sz="3800" dirty="0" smtClean="0"/>
              <a:t> Streamlined tools for business setup and growth.</a:t>
            </a:r>
          </a:p>
          <a:p>
            <a:pPr>
              <a:lnSpc>
                <a:spcPct val="170000"/>
              </a:lnSpc>
            </a:pPr>
            <a:r>
              <a:rPr lang="en-US" sz="3800" b="1" dirty="0" smtClean="0"/>
              <a:t>Security:</a:t>
            </a:r>
            <a:r>
              <a:rPr lang="en-US" sz="3800" dirty="0" smtClean="0"/>
              <a:t> Safe and reliable transactions to build customer trust.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800" dirty="0" smtClean="0"/>
              <a:t>Ashe creates opportunities for women entrepreneurs in Pakistan to thrive and contribute to economic development.</a:t>
            </a:r>
          </a:p>
        </p:txBody>
      </p:sp>
    </p:spTree>
    <p:extLst>
      <p:ext uri="{BB962C8B-B14F-4D97-AF65-F5344CB8AC3E}">
        <p14:creationId xmlns:p14="http://schemas.microsoft.com/office/powerpoint/2010/main" val="418207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Total Addressable Market (TAM) in Pakistan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Target Market:</a:t>
            </a:r>
            <a:endParaRPr lang="en-US" dirty="0" smtClean="0"/>
          </a:p>
          <a:p>
            <a:r>
              <a:rPr lang="en-US" dirty="0" smtClean="0"/>
              <a:t>Aspiring and established female entrepreneurs looking to start or grow their online businesses.</a:t>
            </a:r>
          </a:p>
          <a:p>
            <a:pPr marL="0" indent="0">
              <a:buNone/>
            </a:pPr>
            <a:r>
              <a:rPr lang="en-US" b="1" dirty="0" smtClean="0"/>
              <a:t>TAM in Pakistan:</a:t>
            </a:r>
            <a:endParaRPr lang="en-US" dirty="0" smtClean="0"/>
          </a:p>
          <a:p>
            <a:r>
              <a:rPr lang="en-US" b="1" dirty="0" smtClean="0"/>
              <a:t>Women-Owned Businesses:</a:t>
            </a:r>
            <a:r>
              <a:rPr lang="en-US" dirty="0" smtClean="0"/>
              <a:t> There are approximately 100,000 registered women-owned businesses in Pakistan, with many more operating informally.</a:t>
            </a:r>
          </a:p>
          <a:p>
            <a:r>
              <a:rPr lang="en-US" b="1" dirty="0" smtClean="0"/>
              <a:t>Market Size:</a:t>
            </a:r>
            <a:r>
              <a:rPr lang="en-US" dirty="0" smtClean="0"/>
              <a:t> Estimated at $2 billion, considering the potential revenue from these businesses and the untapped market of aspiring women entrepreneurs.</a:t>
            </a:r>
          </a:p>
          <a:p>
            <a:r>
              <a:rPr lang="en-US" b="1" dirty="0" smtClean="0"/>
              <a:t>Focus Areas:</a:t>
            </a:r>
            <a:r>
              <a:rPr lang="en-US" dirty="0" smtClean="0"/>
              <a:t> Urban centers like Karachi, Lahore, and Islamabad, as well as underserved regions where access to resources and support networks is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7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Positioning Against Competitors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Competitors:</a:t>
            </a:r>
            <a:endParaRPr lang="en-US" dirty="0" smtClean="0"/>
          </a:p>
          <a:p>
            <a:r>
              <a:rPr lang="en-US" dirty="0" smtClean="0"/>
              <a:t>Shopify, Etsy, and other e-commerce platforms.</a:t>
            </a:r>
          </a:p>
          <a:p>
            <a:pPr marL="0" indent="0">
              <a:buNone/>
            </a:pPr>
            <a:r>
              <a:rPr lang="en-US" b="1" dirty="0" smtClean="0"/>
              <a:t>Our Positioning:</a:t>
            </a:r>
            <a:endParaRPr lang="en-US" dirty="0" smtClean="0"/>
          </a:p>
          <a:p>
            <a:r>
              <a:rPr lang="en-US" dirty="0" smtClean="0"/>
              <a:t>Unlike generic platforms, Ashe is tailored specifically for women entrepreneurs, offering a supportive community, resources, and tools designed to address the unique challenges they 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3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Value Proposition and Business Model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Value Proposition:</a:t>
            </a:r>
            <a:endParaRPr lang="en-US" dirty="0" smtClean="0"/>
          </a:p>
          <a:p>
            <a:r>
              <a:rPr lang="en-US" b="1" dirty="0" smtClean="0"/>
              <a:t>Easy Setup:</a:t>
            </a:r>
            <a:r>
              <a:rPr lang="en-US" dirty="0" smtClean="0"/>
              <a:t> Simplified process to get businesses online quickly.</a:t>
            </a:r>
          </a:p>
          <a:p>
            <a:r>
              <a:rPr lang="en-US" b="1" dirty="0" smtClean="0"/>
              <a:t>Global Reach:</a:t>
            </a:r>
            <a:r>
              <a:rPr lang="en-US" dirty="0" smtClean="0"/>
              <a:t> Tools to expand market reach and attract international customers.</a:t>
            </a:r>
          </a:p>
          <a:p>
            <a:r>
              <a:rPr lang="en-US" b="1" dirty="0" smtClean="0"/>
              <a:t>Community Support:</a:t>
            </a:r>
            <a:r>
              <a:rPr lang="en-US" dirty="0" smtClean="0"/>
              <a:t> Access to a network of like-minded women for advice and collaboration.</a:t>
            </a:r>
          </a:p>
          <a:p>
            <a:r>
              <a:rPr lang="en-US" b="1" dirty="0" smtClean="0"/>
              <a:t>Integrated Marketing Tools:</a:t>
            </a:r>
            <a:r>
              <a:rPr lang="en-US" dirty="0" smtClean="0"/>
              <a:t> Built-in tools to promote and grow businesses.</a:t>
            </a:r>
          </a:p>
          <a:p>
            <a:r>
              <a:rPr lang="en-US" b="1" dirty="0" smtClean="0"/>
              <a:t>Secure Payments:</a:t>
            </a:r>
            <a:r>
              <a:rPr lang="en-US" dirty="0" smtClean="0"/>
              <a:t> Reliable and secure payment processing.</a:t>
            </a:r>
          </a:p>
          <a:p>
            <a:pPr marL="0" indent="0">
              <a:buNone/>
            </a:pPr>
            <a:r>
              <a:rPr lang="en-US" b="1" dirty="0" smtClean="0"/>
              <a:t>Business Model:</a:t>
            </a:r>
            <a:endParaRPr lang="en-US" dirty="0" smtClean="0"/>
          </a:p>
          <a:p>
            <a:r>
              <a:rPr lang="en-US" dirty="0" smtClean="0"/>
              <a:t>Subscription-based model with tiered pricing plans.</a:t>
            </a:r>
          </a:p>
          <a:p>
            <a:r>
              <a:rPr lang="en-US" dirty="0" smtClean="0"/>
              <a:t>Transaction fees on sales made through the platform.</a:t>
            </a:r>
          </a:p>
          <a:p>
            <a:r>
              <a:rPr lang="en-US" dirty="0" smtClean="0"/>
              <a:t>Additional revenue streams from premium features and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8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Go-to-Market Strategy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Digital Marketing:</a:t>
            </a:r>
            <a:r>
              <a:rPr lang="en-US" dirty="0" smtClean="0"/>
              <a:t> Targeted online campaigns, social media engagement, and influencer partnerships.</a:t>
            </a:r>
          </a:p>
          <a:p>
            <a:r>
              <a:rPr lang="en-US" b="1" dirty="0" smtClean="0"/>
              <a:t>Partnerships:</a:t>
            </a:r>
            <a:r>
              <a:rPr lang="en-US" dirty="0" smtClean="0"/>
              <a:t> Collaborations with women-focused organizations, business incubators, and NGOs.</a:t>
            </a:r>
          </a:p>
          <a:p>
            <a:r>
              <a:rPr lang="en-US" b="1" dirty="0" smtClean="0"/>
              <a:t>Content Marketing:</a:t>
            </a:r>
            <a:r>
              <a:rPr lang="en-US" dirty="0" smtClean="0"/>
              <a:t> Educational content, webinars, and success stories to attract and retain users.</a:t>
            </a:r>
          </a:p>
          <a:p>
            <a:r>
              <a:rPr lang="en-US" b="1" dirty="0" smtClean="0"/>
              <a:t>Referral Program:</a:t>
            </a:r>
            <a:r>
              <a:rPr lang="en-US" dirty="0" smtClean="0"/>
              <a:t> Incentives for users to refer other women entrepreneurs to the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2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Metrics: Traction and Forecast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Traction:</a:t>
            </a:r>
            <a:endParaRPr lang="en-US" dirty="0" smtClean="0"/>
          </a:p>
          <a:p>
            <a:r>
              <a:rPr lang="en-US" b="1" dirty="0" smtClean="0"/>
              <a:t>User Growth:</a:t>
            </a:r>
            <a:r>
              <a:rPr lang="en-US" dirty="0" smtClean="0"/>
              <a:t> X% month-over-month increase in sign-ups.</a:t>
            </a:r>
          </a:p>
          <a:p>
            <a:r>
              <a:rPr lang="en-US" b="1" dirty="0" smtClean="0"/>
              <a:t>Active Users:</a:t>
            </a:r>
            <a:r>
              <a:rPr lang="en-US" dirty="0" smtClean="0"/>
              <a:t> Y active businesses on the platform.</a:t>
            </a:r>
          </a:p>
          <a:p>
            <a:r>
              <a:rPr lang="en-US" b="1" dirty="0" smtClean="0"/>
              <a:t>Revenue:</a:t>
            </a:r>
            <a:r>
              <a:rPr lang="en-US" dirty="0" smtClean="0"/>
              <a:t> Z% growth in subscription and transaction revenue.</a:t>
            </a:r>
          </a:p>
          <a:p>
            <a:pPr marL="0" indent="0">
              <a:buNone/>
            </a:pPr>
            <a:r>
              <a:rPr lang="en-US" b="1" dirty="0" smtClean="0"/>
              <a:t>Forecast:</a:t>
            </a:r>
            <a:endParaRPr lang="en-US" dirty="0" smtClean="0"/>
          </a:p>
          <a:p>
            <a:r>
              <a:rPr lang="en-US" b="1" dirty="0" smtClean="0"/>
              <a:t>Short-Term:</a:t>
            </a:r>
            <a:r>
              <a:rPr lang="en-US" dirty="0" smtClean="0"/>
              <a:t> Projected user base of A and revenue of B within the next 12 months.</a:t>
            </a:r>
          </a:p>
          <a:p>
            <a:r>
              <a:rPr lang="en-US" b="1" dirty="0" smtClean="0"/>
              <a:t>Long-Term:</a:t>
            </a:r>
            <a:r>
              <a:rPr lang="en-US" dirty="0" smtClean="0"/>
              <a:t> Target user base of C and revenue of D within the next 3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8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680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ASHE</vt:lpstr>
      <vt:lpstr>Founding Team: </vt:lpstr>
      <vt:lpstr>Problem Our Startup is Solving </vt:lpstr>
      <vt:lpstr>Ashe: Empowering Women Entrepreneurs</vt:lpstr>
      <vt:lpstr>Total Addressable Market (TAM) in Pakistan </vt:lpstr>
      <vt:lpstr>Positioning Against Competitors </vt:lpstr>
      <vt:lpstr>Value Proposition and Business Model </vt:lpstr>
      <vt:lpstr>Go-to-Market Strategy </vt:lpstr>
      <vt:lpstr>Metrics: Traction and Forecast </vt:lpstr>
      <vt:lpstr>Details About Core and Founding Team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Our Startup is Solving Barriers Women Face in Business: Limited access to resources Restricted market reach Lack of support networks These challenges hinder economic empowerment and limit the potential of female-led enterprises. Target Market and Total Addressable Market (TAM) Target Market: Aspiring and established female entrepreneurs looking to start or grow their online businesses. Total Addressable Market (TAM): Women-owned businesses globally, with a focus on emerging markets and underserved regions. Positioning Against Competitors Competitors: Shopify, Etsy, and other e-commerce platforms. Our Positioning: Unlike generic platforms, Ashe is tailored specifically for women entrepreneurs, offering a supportive community, resources, and tools designed to address the unique challenges they face. Value Proposition and Business Model Value Proposition: Easy Setup: Simplified process to get businesses online quickly. Global Reach: Tools to expand market reach and attract international customers. Community Support: Access to a network of like-minded women for advice and collaboration. Integrated Marketing Tools: Built-in tools to promote and grow businesses. Secure Payments: Reliable and secure payment processing. Business Model: Subscription-based model with tiered pricing plans. Transaction fees on sales made through the platform. Additional revenue streams from premium features and services. Go-to-Market Strategy Digital Marketing: Targeted online campaigns, social media engagement, and influencer partnerships. Partnerships: Collaborations with women-focused organizations, business incubators, and NGOs. Content Marketing: Educational content, webinars, and success stories to attract and retain users. Referral Program: Incentives for users to refer other women entrepreneurs to the platform. Metrics: Traction and Forecast Traction: User Growth: X% month-over-month increase in sign-ups. Active Users: Y active businesses on the platform. Revenue: Z% growth in subscription and transaction revenue. Forecast: Short-Term: Projected user base of A and revenue of B within the next 12 months. Long-Term: Target user base of C and revenue of D within the next 3 years. Details About Core and Founding Team Core Team: CEO: Experienced entrepreneur with a background in e-commerce and women’s empowerment. CTO: Tech expert with a history of building scalable platforms. CMO: Marketing strategist with a focus on digital marketing and brand development. CFO: Financial strategist with experience in startup growth and fundraising. Founding Team: Jane Doe: Founder with 10+ years in tech startups, passionate about women’s entrepreneurship. John Smith: Co-founder with extensive experience in software development and e-commerce. Emily Johnson: Co-founder with a background in community building and digital marketing </dc:title>
  <dc:creator>Aroob</dc:creator>
  <cp:lastModifiedBy>Aroob</cp:lastModifiedBy>
  <cp:revision>12</cp:revision>
  <dcterms:created xsi:type="dcterms:W3CDTF">2024-06-05T04:39:12Z</dcterms:created>
  <dcterms:modified xsi:type="dcterms:W3CDTF">2024-06-09T17:12:07Z</dcterms:modified>
</cp:coreProperties>
</file>