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BD54-1456-43C2-A299-7EB99391800E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DE75-7B7C-4B8F-9C41-28FA2856F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41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BD54-1456-43C2-A299-7EB99391800E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DE75-7B7C-4B8F-9C41-28FA2856F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305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BD54-1456-43C2-A299-7EB99391800E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DE75-7B7C-4B8F-9C41-28FA2856F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99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BD54-1456-43C2-A299-7EB99391800E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DE75-7B7C-4B8F-9C41-28FA2856F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502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BD54-1456-43C2-A299-7EB99391800E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DE75-7B7C-4B8F-9C41-28FA2856F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964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BD54-1456-43C2-A299-7EB99391800E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DE75-7B7C-4B8F-9C41-28FA2856F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099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BD54-1456-43C2-A299-7EB99391800E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DE75-7B7C-4B8F-9C41-28FA2856F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274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BD54-1456-43C2-A299-7EB99391800E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DE75-7B7C-4B8F-9C41-28FA2856F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670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BD54-1456-43C2-A299-7EB99391800E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DE75-7B7C-4B8F-9C41-28FA2856F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642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BD54-1456-43C2-A299-7EB99391800E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DE75-7B7C-4B8F-9C41-28FA2856F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852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BD54-1456-43C2-A299-7EB99391800E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DE75-7B7C-4B8F-9C41-28FA2856F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420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CBD54-1456-43C2-A299-7EB99391800E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9DE75-7B7C-4B8F-9C41-28FA2856F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573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4851"/>
            <a:ext cx="9144000" cy="1227645"/>
          </a:xfrm>
        </p:spPr>
        <p:txBody>
          <a:bodyPr/>
          <a:lstStyle/>
          <a:p>
            <a:r>
              <a:rPr lang="en-CA" b="1" dirty="0" smtClean="0"/>
              <a:t>Second Deliverable</a:t>
            </a:r>
            <a:endParaRPr lang="en-CA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1874520"/>
            <a:ext cx="11695175" cy="324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5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Parameters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Objective Function</a:t>
            </a:r>
          </a:p>
          <a:p>
            <a:pPr lvl="1"/>
            <a:r>
              <a:rPr lang="en-CA" dirty="0" smtClean="0"/>
              <a:t>AUC score</a:t>
            </a:r>
          </a:p>
          <a:p>
            <a:pPr lvl="1"/>
            <a:r>
              <a:rPr lang="en-CA" dirty="0" smtClean="0"/>
              <a:t>Error Function</a:t>
            </a:r>
          </a:p>
          <a:p>
            <a:r>
              <a:rPr lang="en-CA" b="1" dirty="0" smtClean="0"/>
              <a:t>S-shaped Function   </a:t>
            </a:r>
            <a:r>
              <a:rPr lang="en-CA" dirty="0" smtClean="0"/>
              <a:t>[added now]</a:t>
            </a:r>
          </a:p>
          <a:p>
            <a:pPr lvl="1"/>
            <a:r>
              <a:rPr lang="en-CA" dirty="0" smtClean="0"/>
              <a:t>7 functions added in the report [pages 5-7]</a:t>
            </a:r>
          </a:p>
          <a:p>
            <a:r>
              <a:rPr lang="en-CA" b="1" dirty="0" smtClean="0"/>
              <a:t>Binary Conversion   [page 7]</a:t>
            </a:r>
          </a:p>
          <a:p>
            <a:pPr lvl="1"/>
            <a:r>
              <a:rPr lang="en-CA" dirty="0" err="1" smtClean="0"/>
              <a:t>Random_r</a:t>
            </a:r>
            <a:r>
              <a:rPr lang="en-CA" dirty="0" smtClean="0"/>
              <a:t>  [report_1 method]</a:t>
            </a:r>
          </a:p>
          <a:p>
            <a:pPr lvl="1"/>
            <a:r>
              <a:rPr lang="en-CA" dirty="0" err="1" smtClean="0"/>
              <a:t>Default_r</a:t>
            </a:r>
            <a:r>
              <a:rPr lang="en-CA" dirty="0" smtClean="0"/>
              <a:t> [new method]</a:t>
            </a:r>
          </a:p>
        </p:txBody>
      </p:sp>
    </p:spTree>
    <p:extLst>
      <p:ext uri="{BB962C8B-B14F-4D97-AF65-F5344CB8AC3E}">
        <p14:creationId xmlns:p14="http://schemas.microsoft.com/office/powerpoint/2010/main" val="288894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7563"/>
          </a:xfrm>
        </p:spPr>
        <p:txBody>
          <a:bodyPr>
            <a:normAutofit fontScale="90000"/>
          </a:bodyPr>
          <a:lstStyle/>
          <a:p>
            <a:r>
              <a:rPr lang="en-CA" b="1" dirty="0" smtClean="0"/>
              <a:t>Algorithm</a:t>
            </a:r>
            <a:endParaRPr lang="en-CA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7" y="758951"/>
            <a:ext cx="5157787" cy="438531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CA" dirty="0" smtClean="0"/>
              <a:t>Previous Report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263640" y="740663"/>
            <a:ext cx="5183188" cy="45681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CA" dirty="0" smtClean="0"/>
              <a:t>New Report</a:t>
            </a:r>
            <a:endParaRPr lang="en-CA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1674" y="1289304"/>
            <a:ext cx="5017334" cy="5468427"/>
          </a:xfrm>
          <a:prstGeom prst="rect">
            <a:avLst/>
          </a:prstGeom>
        </p:spPr>
      </p:pic>
      <p:pic>
        <p:nvPicPr>
          <p:cNvPr id="11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1289304"/>
            <a:ext cx="4748784" cy="545284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914400" y="4489704"/>
            <a:ext cx="4773168" cy="749808"/>
          </a:xfrm>
          <a:prstGeom prst="roundRect">
            <a:avLst>
              <a:gd name="adj" fmla="val 813"/>
            </a:avLst>
          </a:prstGeom>
          <a:solidFill>
            <a:srgbClr val="FFF2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ounded Rectangle 13"/>
          <p:cNvSpPr/>
          <p:nvPr/>
        </p:nvSpPr>
        <p:spPr>
          <a:xfrm>
            <a:off x="6406896" y="4486656"/>
            <a:ext cx="4309872" cy="749808"/>
          </a:xfrm>
          <a:prstGeom prst="roundRect">
            <a:avLst>
              <a:gd name="adj" fmla="val 813"/>
            </a:avLst>
          </a:prstGeom>
          <a:solidFill>
            <a:srgbClr val="FFF2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89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54368" y="1197482"/>
            <a:ext cx="4392168" cy="546410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7" y="1262823"/>
            <a:ext cx="3722500" cy="49268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7563"/>
          </a:xfrm>
        </p:spPr>
        <p:txBody>
          <a:bodyPr>
            <a:normAutofit fontScale="90000"/>
          </a:bodyPr>
          <a:lstStyle/>
          <a:p>
            <a:r>
              <a:rPr lang="en-CA" b="1" dirty="0" smtClean="0"/>
              <a:t>Flowchart</a:t>
            </a:r>
            <a:endParaRPr lang="en-CA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7" y="758951"/>
            <a:ext cx="5157787" cy="438531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CA" dirty="0" smtClean="0"/>
              <a:t>Previous Report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263640" y="740663"/>
            <a:ext cx="5183188" cy="45681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CA" dirty="0" smtClean="0"/>
              <a:t>New Report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755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Results</a:t>
            </a:r>
            <a:endParaRPr lang="en-CA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CA" dirty="0" smtClean="0"/>
              <a:t>Check reports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8494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54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Second Deliverable</vt:lpstr>
      <vt:lpstr>Parameters</vt:lpstr>
      <vt:lpstr>Algorithm</vt:lpstr>
      <vt:lpstr>Flowchart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Deliverable</dc:title>
  <dc:creator>Arooj Ahmed Quresh</dc:creator>
  <cp:lastModifiedBy>Arooj Ahmed Quresh</cp:lastModifiedBy>
  <cp:revision>3</cp:revision>
  <dcterms:created xsi:type="dcterms:W3CDTF">2021-02-12T18:46:13Z</dcterms:created>
  <dcterms:modified xsi:type="dcterms:W3CDTF">2021-02-12T19:09:31Z</dcterms:modified>
</cp:coreProperties>
</file>