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59" r:id="rId5"/>
    <p:sldId id="265" r:id="rId6"/>
    <p:sldId id="266" r:id="rId7"/>
    <p:sldId id="261" r:id="rId8"/>
    <p:sldId id="257" r:id="rId9"/>
    <p:sldId id="258" r:id="rId10"/>
    <p:sldId id="260" r:id="rId11"/>
    <p:sldId id="267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DDD3-96AB-4737-9A90-033F7007C2D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5664-3C26-4E24-BF63-17EECBAA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Instructor: Faheem </a:t>
            </a:r>
            <a:r>
              <a:rPr lang="en-US" dirty="0" err="1" smtClean="0"/>
              <a:t>Shaukat</a:t>
            </a:r>
            <a:endParaRPr lang="en-US" dirty="0" smtClean="0"/>
          </a:p>
          <a:p>
            <a:r>
              <a:rPr lang="en-US" dirty="0" smtClean="0"/>
              <a:t>Meeting Hours </a:t>
            </a:r>
          </a:p>
          <a:p>
            <a:r>
              <a:rPr lang="en-US" dirty="0" smtClean="0"/>
              <a:t>Wednesday and Thursday</a:t>
            </a:r>
          </a:p>
          <a:p>
            <a:r>
              <a:rPr lang="en-US" dirty="0" smtClean="0"/>
              <a:t>12PM to 02PM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3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2190579" cy="6858000"/>
          </a:xfrm>
        </p:spPr>
      </p:pic>
    </p:spTree>
    <p:extLst>
      <p:ext uri="{BB962C8B-B14F-4D97-AF65-F5344CB8AC3E}">
        <p14:creationId xmlns:p14="http://schemas.microsoft.com/office/powerpoint/2010/main" val="339022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83385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One Page</a:t>
            </a:r>
          </a:p>
          <a:p>
            <a:r>
              <a:rPr lang="en-US" dirty="0"/>
              <a:t>Write your </a:t>
            </a:r>
            <a:r>
              <a:rPr lang="en-US" dirty="0" smtClean="0"/>
              <a:t>Name, ID and CGPA?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your expectation from this course?</a:t>
            </a:r>
          </a:p>
          <a:p>
            <a:r>
              <a:rPr lang="en-US" dirty="0"/>
              <a:t>Do you want any topic to Add or </a:t>
            </a:r>
            <a:r>
              <a:rPr lang="en-US" dirty="0" smtClean="0"/>
              <a:t>Remove</a:t>
            </a:r>
            <a:r>
              <a:rPr lang="en-US" dirty="0"/>
              <a:t>?</a:t>
            </a:r>
          </a:p>
          <a:p>
            <a:r>
              <a:rPr lang="en-US" dirty="0"/>
              <a:t>Which website do you like in recent days, Name it and define </a:t>
            </a:r>
            <a:r>
              <a:rPr lang="en-US" dirty="0" smtClean="0"/>
              <a:t>why? Like </a:t>
            </a:r>
            <a:r>
              <a:rPr lang="en-US" dirty="0"/>
              <a:t>due to interface user friendly or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And what type of website do you want or do you have </a:t>
            </a:r>
            <a:r>
              <a:rPr lang="en-US" dirty="0" smtClean="0"/>
              <a:t>wish/dream </a:t>
            </a:r>
            <a:r>
              <a:rPr lang="en-US" dirty="0"/>
              <a:t>to make?</a:t>
            </a:r>
          </a:p>
          <a:p>
            <a:r>
              <a:rPr lang="en-US" dirty="0"/>
              <a:t>What do you think how website work?</a:t>
            </a:r>
          </a:p>
          <a:p>
            <a:r>
              <a:rPr lang="en-US" dirty="0"/>
              <a:t>Is Website is equal to WWW or URL or SERVER or internet or What?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Research Interest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AI/Machine 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Weightage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Marks Distribution:</a:t>
            </a:r>
            <a:endParaRPr lang="en-US" dirty="0"/>
          </a:p>
          <a:p>
            <a:r>
              <a:rPr lang="en-US" dirty="0"/>
              <a:t>15% Lab (Lab Tasks/Participation + Lab Quiz + Lab Assignment)</a:t>
            </a:r>
          </a:p>
          <a:p>
            <a:r>
              <a:rPr lang="en-US" dirty="0"/>
              <a:t>10+10% Mini </a:t>
            </a:r>
            <a:r>
              <a:rPr lang="en-US" dirty="0" smtClean="0"/>
              <a:t>Projects + Main </a:t>
            </a:r>
            <a:r>
              <a:rPr lang="en-US" dirty="0"/>
              <a:t>Projects</a:t>
            </a:r>
          </a:p>
          <a:p>
            <a:r>
              <a:rPr lang="en-US" dirty="0"/>
              <a:t>10% </a:t>
            </a:r>
            <a:r>
              <a:rPr lang="en-US" dirty="0" err="1"/>
              <a:t>Quizs</a:t>
            </a:r>
            <a:endParaRPr lang="en-US" dirty="0"/>
          </a:p>
          <a:p>
            <a:r>
              <a:rPr lang="en-US" dirty="0"/>
              <a:t>5</a:t>
            </a:r>
            <a:r>
              <a:rPr lang="en-US"/>
              <a:t>% </a:t>
            </a:r>
            <a:r>
              <a:rPr lang="en-US" smtClean="0"/>
              <a:t>Assignments</a:t>
            </a:r>
            <a:endParaRPr lang="en-US" dirty="0"/>
          </a:p>
          <a:p>
            <a:r>
              <a:rPr lang="en-US" dirty="0"/>
              <a:t>35% Final (Written + </a:t>
            </a:r>
            <a:r>
              <a:rPr lang="en-US" dirty="0" smtClean="0"/>
              <a:t>Practical)</a:t>
            </a:r>
            <a:endParaRPr lang="en-US" dirty="0"/>
          </a:p>
          <a:p>
            <a:r>
              <a:rPr lang="en-US" dirty="0"/>
              <a:t>25% Midterm (Written + </a:t>
            </a:r>
            <a:r>
              <a:rPr lang="en-US" dirty="0" smtClean="0"/>
              <a:t>Practice)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No Attendance issue but class participation matter.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Intranet</a:t>
            </a:r>
          </a:p>
          <a:p>
            <a:r>
              <a:rPr lang="en-US" dirty="0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7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" y="104503"/>
            <a:ext cx="12105201" cy="66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46"/>
            <a:ext cx="12078272" cy="66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0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42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078686" y="248194"/>
            <a:ext cx="1645920" cy="1985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4"/>
          <a:stretch/>
        </p:blipFill>
        <p:spPr>
          <a:xfrm>
            <a:off x="117590" y="0"/>
            <a:ext cx="12074409" cy="6858000"/>
          </a:xfrm>
        </p:spPr>
      </p:pic>
    </p:spTree>
    <p:extLst>
      <p:ext uri="{BB962C8B-B14F-4D97-AF65-F5344CB8AC3E}">
        <p14:creationId xmlns:p14="http://schemas.microsoft.com/office/powerpoint/2010/main" val="205662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Web Engineering</vt:lpstr>
      <vt:lpstr>My Research Interest Shift</vt:lpstr>
      <vt:lpstr>Weightage</vt:lpstr>
      <vt:lpstr>Some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STUDENT</cp:lastModifiedBy>
  <cp:revision>15</cp:revision>
  <dcterms:created xsi:type="dcterms:W3CDTF">2021-09-22T08:22:23Z</dcterms:created>
  <dcterms:modified xsi:type="dcterms:W3CDTF">2021-09-22T09:17:28Z</dcterms:modified>
</cp:coreProperties>
</file>