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3" r:id="rId3"/>
    <p:sldId id="331" r:id="rId4"/>
    <p:sldId id="33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10" r:id="rId22"/>
    <p:sldId id="311" r:id="rId23"/>
    <p:sldId id="312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744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DDD3-96AB-4737-9A90-033F7007C2DB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5664-3C26-4E24-BF63-17EECBAAC6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175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DDD3-96AB-4737-9A90-033F7007C2DB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5664-3C26-4E24-BF63-17EECBAAC6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222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DDD3-96AB-4737-9A90-033F7007C2DB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5664-3C26-4E24-BF63-17EECBAAC6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495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DDD3-96AB-4737-9A90-033F7007C2DB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5664-3C26-4E24-BF63-17EECBAAC6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514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DDD3-96AB-4737-9A90-033F7007C2DB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5664-3C26-4E24-BF63-17EECBAAC6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6126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DDD3-96AB-4737-9A90-033F7007C2DB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5664-3C26-4E24-BF63-17EECBAAC6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380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DDD3-96AB-4737-9A90-033F7007C2DB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5664-3C26-4E24-BF63-17EECBAAC6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4387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DDD3-96AB-4737-9A90-033F7007C2DB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5664-3C26-4E24-BF63-17EECBAAC6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767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DDD3-96AB-4737-9A90-033F7007C2DB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5664-3C26-4E24-BF63-17EECBAAC6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999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DDD3-96AB-4737-9A90-033F7007C2DB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5664-3C26-4E24-BF63-17EECBAAC6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411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DDD3-96AB-4737-9A90-033F7007C2DB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5664-3C26-4E24-BF63-17EECBAAC6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183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2DDD3-96AB-4737-9A90-033F7007C2DB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55664-3C26-4E24-BF63-17EECBAAC6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952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Engineering</a:t>
            </a:r>
            <a:br>
              <a:rPr lang="en-US" dirty="0" smtClean="0"/>
            </a:br>
            <a:r>
              <a:rPr lang="en-US" dirty="0" err="1" smtClean="0"/>
              <a:t>Lect</a:t>
            </a:r>
            <a:r>
              <a:rPr lang="en-US" dirty="0" smtClean="0"/>
              <a:t> </a:t>
            </a:r>
            <a:r>
              <a:rPr lang="en-US" dirty="0" smtClean="0"/>
              <a:t>5 </a:t>
            </a:r>
            <a:r>
              <a:rPr lang="en-US" dirty="0" smtClean="0"/>
              <a:t>(</a:t>
            </a:r>
            <a:r>
              <a:rPr lang="en-US" dirty="0" smtClean="0"/>
              <a:t>HTML to CSS)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Instructor: Faheem </a:t>
            </a:r>
            <a:r>
              <a:rPr lang="en-US" dirty="0" err="1" smtClean="0"/>
              <a:t>Shaukat</a:t>
            </a:r>
            <a:endParaRPr lang="en-US" dirty="0" smtClean="0"/>
          </a:p>
          <a:p>
            <a:r>
              <a:rPr lang="en-US" dirty="0" smtClean="0"/>
              <a:t>Meeting Hours </a:t>
            </a:r>
          </a:p>
          <a:p>
            <a:r>
              <a:rPr lang="en-US" dirty="0" smtClean="0"/>
              <a:t>Wednesday and Thursday</a:t>
            </a:r>
          </a:p>
          <a:p>
            <a:r>
              <a:rPr lang="en-US" dirty="0" smtClean="0"/>
              <a:t>12PM to 02PM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01634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3" y="457200"/>
            <a:ext cx="10620375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338" y="466725"/>
            <a:ext cx="10601325" cy="592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4863" y="471488"/>
            <a:ext cx="10582275" cy="591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4388" y="671513"/>
            <a:ext cx="10563225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4863" y="504825"/>
            <a:ext cx="10582275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3913" y="442913"/>
            <a:ext cx="10544175" cy="597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0575" y="481013"/>
            <a:ext cx="10610850" cy="589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4863" y="461963"/>
            <a:ext cx="10582275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4863" y="466725"/>
            <a:ext cx="10582275" cy="592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0575" y="481013"/>
            <a:ext cx="10610850" cy="589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Font Tag with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 </a:t>
            </a:r>
            <a:r>
              <a:rPr lang="fr-FR" dirty="0" smtClean="0"/>
              <a:t>&lt;body&gt;</a:t>
            </a:r>
          </a:p>
          <a:p>
            <a:pPr fontAlgn="base"/>
            <a:r>
              <a:rPr lang="fr-FR" dirty="0" smtClean="0"/>
              <a:t>      &lt;font size = "-1"&gt;Font size = "-1"&lt;/font&gt;&lt;</a:t>
            </a:r>
            <a:r>
              <a:rPr lang="fr-FR" dirty="0" err="1" smtClean="0"/>
              <a:t>br</a:t>
            </a:r>
            <a:r>
              <a:rPr lang="fr-FR" dirty="0" smtClean="0"/>
              <a:t> /&gt;</a:t>
            </a:r>
          </a:p>
          <a:p>
            <a:pPr fontAlgn="base"/>
            <a:r>
              <a:rPr lang="fr-FR" dirty="0" smtClean="0"/>
              <a:t>      &lt;font size = "+1"&gt;Font size = "+1"&lt;/font&gt;&lt;</a:t>
            </a:r>
            <a:r>
              <a:rPr lang="fr-FR" dirty="0" err="1" smtClean="0"/>
              <a:t>br</a:t>
            </a:r>
            <a:r>
              <a:rPr lang="fr-FR" dirty="0" smtClean="0"/>
              <a:t> /&gt;</a:t>
            </a:r>
          </a:p>
          <a:p>
            <a:pPr fontAlgn="base"/>
            <a:r>
              <a:rPr lang="fr-FR" dirty="0" smtClean="0"/>
              <a:t>      &lt;font size = "+2"&gt;Font size = "+2"&lt;/font&gt;&lt;</a:t>
            </a:r>
            <a:r>
              <a:rPr lang="fr-FR" dirty="0" err="1" smtClean="0"/>
              <a:t>br</a:t>
            </a:r>
            <a:r>
              <a:rPr lang="fr-FR" dirty="0" smtClean="0"/>
              <a:t> /&gt;</a:t>
            </a:r>
          </a:p>
          <a:p>
            <a:pPr fontAlgn="base"/>
            <a:r>
              <a:rPr lang="fr-FR" dirty="0" smtClean="0"/>
              <a:t>      &lt;font size = "+3"&gt;Font size = "+3"&lt;/font&gt;&lt;</a:t>
            </a:r>
            <a:r>
              <a:rPr lang="fr-FR" dirty="0" err="1" smtClean="0"/>
              <a:t>br</a:t>
            </a:r>
            <a:r>
              <a:rPr lang="fr-FR" dirty="0" smtClean="0"/>
              <a:t> /&gt;</a:t>
            </a:r>
          </a:p>
          <a:p>
            <a:pPr fontAlgn="base"/>
            <a:r>
              <a:rPr lang="fr-FR" dirty="0" smtClean="0"/>
              <a:t>      &lt;font size = "+4"&gt;Font size = "+4"&lt;/font&gt;</a:t>
            </a:r>
          </a:p>
          <a:p>
            <a:pPr fontAlgn="base"/>
            <a:r>
              <a:rPr lang="fr-FR" dirty="0" smtClean="0"/>
              <a:t>   &lt;/body&gt;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35690" y="4517409"/>
            <a:ext cx="3883271" cy="194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625" y="461963"/>
            <a:ext cx="10572750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 l="14056" t="13433" r="10002" b="18470"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 l="16993" t="14552" r="14093" b="18657"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 l="12692" t="15672" r="12625" b="21082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Font with 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1999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&lt;body&gt;</a:t>
            </a:r>
          </a:p>
          <a:p>
            <a:pPr fontAlgn="base"/>
            <a:r>
              <a:rPr lang="en-US" dirty="0" smtClean="0"/>
              <a:t>      &lt;font face = "Times New Roman" size = "5"&gt;Times New Roman&lt;/font&gt;&lt;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</a:p>
          <a:p>
            <a:pPr fontAlgn="base"/>
            <a:r>
              <a:rPr lang="en-US" dirty="0" smtClean="0"/>
              <a:t>      &lt;font face = "Verdana" size = "5"&gt;Verdana&lt;/font&gt;&lt;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</a:p>
          <a:p>
            <a:pPr fontAlgn="base"/>
            <a:r>
              <a:rPr lang="en-US" dirty="0" smtClean="0"/>
              <a:t>      &lt;font face = "Comic sans MS" size =" 5"&gt;Comic Sans MS&lt;/font&gt;&lt;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</a:p>
          <a:p>
            <a:pPr fontAlgn="base"/>
            <a:r>
              <a:rPr lang="en-US" dirty="0" smtClean="0"/>
              <a:t>      &lt;font face = "</a:t>
            </a:r>
            <a:r>
              <a:rPr lang="en-US" dirty="0" err="1" smtClean="0"/>
              <a:t>WildWest</a:t>
            </a:r>
            <a:r>
              <a:rPr lang="en-US" dirty="0" smtClean="0"/>
              <a:t>" size = "5"&gt;</a:t>
            </a:r>
            <a:r>
              <a:rPr lang="en-US" dirty="0" err="1" smtClean="0"/>
              <a:t>WildWest</a:t>
            </a:r>
            <a:r>
              <a:rPr lang="en-US" dirty="0" smtClean="0"/>
              <a:t>&lt;/font&gt;&lt;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</a:p>
          <a:p>
            <a:pPr fontAlgn="base"/>
            <a:r>
              <a:rPr lang="en-US" dirty="0" smtClean="0"/>
              <a:t>      &lt;font face = "Bedrock" size = "5"&gt;Bedrock&lt;/font&gt;&lt;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</a:p>
          <a:p>
            <a:pPr fontAlgn="base"/>
            <a:r>
              <a:rPr lang="en-US" dirty="0" smtClean="0"/>
              <a:t>   &lt;/body&gt;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9612" y="4892723"/>
            <a:ext cx="3493826" cy="1965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Font Tag with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&lt;body&gt;</a:t>
            </a:r>
          </a:p>
          <a:p>
            <a:pPr fontAlgn="base"/>
            <a:r>
              <a:rPr lang="en-US" dirty="0" smtClean="0"/>
              <a:t>      &lt;font color = "#FF00FF"&gt;This text is in pink&lt;/font&gt;&lt;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</a:p>
          <a:p>
            <a:pPr fontAlgn="base"/>
            <a:r>
              <a:rPr lang="en-US" dirty="0" smtClean="0"/>
              <a:t>      &lt;font color = "red"&gt;This text is red&lt;/font&gt;</a:t>
            </a:r>
          </a:p>
          <a:p>
            <a:pPr fontAlgn="base"/>
            <a:r>
              <a:rPr lang="en-US" dirty="0" smtClean="0"/>
              <a:t>   &lt;/body&gt;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09382" y="3809147"/>
            <a:ext cx="5875208" cy="218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9150" y="471488"/>
            <a:ext cx="10553700" cy="591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338" y="461963"/>
            <a:ext cx="10601325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625" y="466725"/>
            <a:ext cx="10572750" cy="592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4863" y="442913"/>
            <a:ext cx="10582275" cy="597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625" y="461963"/>
            <a:ext cx="10572750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174</Words>
  <Application>Microsoft Office PowerPoint</Application>
  <PresentationFormat>Custom</PresentationFormat>
  <Paragraphs>26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Web Engineering Lect 5 (HTML to CSS)</vt:lpstr>
      <vt:lpstr>Font Tag with Size</vt:lpstr>
      <vt:lpstr>Font with Face</vt:lpstr>
      <vt:lpstr>Font Tag with Color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</dc:title>
  <dc:creator>STUDENT</dc:creator>
  <cp:lastModifiedBy>Administrator</cp:lastModifiedBy>
  <cp:revision>108</cp:revision>
  <dcterms:created xsi:type="dcterms:W3CDTF">2021-09-22T08:22:23Z</dcterms:created>
  <dcterms:modified xsi:type="dcterms:W3CDTF">2021-10-06T09:51:24Z</dcterms:modified>
</cp:coreProperties>
</file>