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9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9F2D-E6A8-4359-8B32-FEA55FDA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7A053-5908-474F-A01D-59F21871A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C67F-2C0C-4A2C-A738-5958E5D5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7BD-18BE-4006-A46D-22701A2BC5EF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8897-B35B-4E88-B841-B332CA0A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99F84-9304-4036-B72C-D19D3505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E8E3-6F06-4711-ADC7-6A5731083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0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8CB1-2322-418C-8564-2E74ABA9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24C07-3843-45A4-A5D8-9FD40E0A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F47B8-88F5-4169-ABE3-DA513C84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7BD-18BE-4006-A46D-22701A2BC5EF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A487-85E4-4029-9169-8E3FEFFF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B5DEC-2B40-4C35-BDA2-320DB9C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E8E3-6F06-4711-ADC7-6A5731083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7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9EAD8-D3D2-4C9E-8E69-1D22BF89D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1A102-92BF-4826-9D9D-96AE2B0D2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E0B5-23E5-4053-B4DB-F65F57C4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7BD-18BE-4006-A46D-22701A2BC5EF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7D19F-2070-4F9A-B11C-6E7EF51A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133B-27ED-4F47-85E8-F7E52A7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E8E3-6F06-4711-ADC7-6A5731083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5B8E-AED2-439E-8F69-15089034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115D-0EB1-4139-8597-39952E0F5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5D55-4310-49AA-96E7-B2D4C1B7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7BD-18BE-4006-A46D-22701A2BC5EF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B4E86-1F91-42B6-BE29-FB954EAD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B064-0846-404C-ABC0-7213FA7D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E8E3-6F06-4711-ADC7-6A5731083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6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D628-7938-46BB-BAD0-4119AFD6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65810-9FFE-4892-84E9-4E4130F2A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75F43-10EB-4B70-95ED-F151CA5C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7BD-18BE-4006-A46D-22701A2BC5EF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18E69-3849-4D8E-8AA8-55D0F8AE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82CB-5F98-40D3-8792-C0FBF424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E8E3-6F06-4711-ADC7-6A5731083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0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5D58-9CF1-49B7-93C8-AE57FD84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E7485-1DE1-4BF0-8D5A-299995716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CF552-0CC8-4C47-9D11-8117E2C27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66D64-876F-45D2-BEA0-41D68090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7BD-18BE-4006-A46D-22701A2BC5EF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73981-AB11-4770-AB25-B41C38A0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534C5-F9DC-459B-B0C8-69B057AE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E8E3-6F06-4711-ADC7-6A5731083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29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BE1B-0DAA-44AB-A1DD-996515CE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AB9A5-B712-4213-8671-542BE5644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C04C-C6C7-46B0-A7F2-51A8FB840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75D99-0B6E-4BA1-8942-5528CE565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D8968-3DD3-4A11-8085-F126D2F60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2231A-D27F-450F-9B68-FDDE3207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7BD-18BE-4006-A46D-22701A2BC5EF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CC391-BF4B-445A-B0F7-B6668862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B88E9-8E56-494D-8A43-A8F240F3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E8E3-6F06-4711-ADC7-6A5731083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8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7E8A-2491-465B-87AB-5338A14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82056-5B94-4385-9CD0-32D3B79B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7BD-18BE-4006-A46D-22701A2BC5EF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C478D-44DC-458C-BFC5-215AFC76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07356-B861-4DDB-9C1C-4AC47E9E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E8E3-6F06-4711-ADC7-6A5731083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7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1B08B-86F6-410A-97B0-184D1965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7BD-18BE-4006-A46D-22701A2BC5EF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CA400-7ACF-447B-ACB1-B500F6B0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644CD-0976-48F6-8ABD-8C815394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E8E3-6F06-4711-ADC7-6A5731083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95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71F9-6889-446E-82CC-78C056DA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7FA9-97D1-4853-9425-D2AD939C0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CF54-C70D-452B-A919-7113A8095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44997-500E-4AAA-A57C-1A117EB1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7BD-18BE-4006-A46D-22701A2BC5EF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D206-B98D-488C-94F5-64C6EEB8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737F7-E705-46B7-A9FF-7F22A0BE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E8E3-6F06-4711-ADC7-6A5731083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9ECD-E478-4550-A998-BA15710F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DB1DA-5F2D-45A3-BD09-C376BDADB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E9486-8C71-4C69-9BFD-E3A1EDCCC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FAD30-E7BB-48AC-A963-EB4D44F7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47BD-18BE-4006-A46D-22701A2BC5EF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F4EA-2707-473D-8A3F-4B2D1C0F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15C5C-5623-4AFF-A220-55349D54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E8E3-6F06-4711-ADC7-6A5731083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4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A8274-D7D7-464B-A37B-6B5E249C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29434-E59E-4ED6-949C-2572E35D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B98F-7EAF-42BE-97FF-2689D2E4B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47BD-18BE-4006-A46D-22701A2BC5EF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899B-0970-4B44-8E73-532EF8E7E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8D91-418F-40D7-AF4A-E208B68AD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5E8E3-6F06-4711-ADC7-6A5731083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2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84D2-FBE5-42AC-841C-805410AD8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766" y="2928730"/>
            <a:ext cx="9144000" cy="76676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THE POWER OF </a:t>
            </a:r>
            <a:r>
              <a:rPr lang="en-IN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VISUALIZATION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4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E78B-E85D-407E-B646-A9BC36C2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501926"/>
            <a:ext cx="6096000" cy="710026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SALES PERFORMANCE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D94EE-4763-49A4-B541-F9814D71A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04" y="1359383"/>
            <a:ext cx="9297773" cy="496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CFEF-10B6-461F-9D91-646F840D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905" y="617262"/>
            <a:ext cx="2403613" cy="61553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374151"/>
                </a:solidFill>
                <a:latin typeface="Söhne"/>
              </a:rPr>
              <a:t>PIE CHART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C908D-45FD-44C3-822A-6562D0EA593A}"/>
              </a:ext>
            </a:extLst>
          </p:cNvPr>
          <p:cNvSpPr/>
          <p:nvPr/>
        </p:nvSpPr>
        <p:spPr>
          <a:xfrm>
            <a:off x="2819400" y="1524000"/>
            <a:ext cx="6858000" cy="47167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86FAF-8044-449A-940D-2103AC7AF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5" y="1730293"/>
            <a:ext cx="6012866" cy="42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8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72FE-209A-4680-8F9A-1569E01F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549" y="744538"/>
            <a:ext cx="2628900" cy="79692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374151"/>
                </a:solidFill>
                <a:latin typeface="Söhne"/>
              </a:rPr>
              <a:t>BAR CHART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D97EA-4C02-4E10-8712-1BE0B0977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28" y="1995284"/>
            <a:ext cx="6536943" cy="37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5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72FE-209A-4680-8F9A-1569E01F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549" y="744538"/>
            <a:ext cx="3060124" cy="79692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374151"/>
                </a:solidFill>
                <a:latin typeface="Söhne"/>
              </a:rPr>
              <a:t>LINE CHART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532DD-3679-453D-A25A-EBA148765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0" y="2161958"/>
            <a:ext cx="9840698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1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72FE-209A-4680-8F9A-1569E01F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201" y="675266"/>
            <a:ext cx="3087833" cy="79692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374151"/>
                </a:solidFill>
                <a:latin typeface="Söhne"/>
              </a:rPr>
              <a:t>TIME STAMP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2ED85-FE09-487E-AE8D-401F47C39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35" y="1947062"/>
            <a:ext cx="8978166" cy="29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72FE-209A-4680-8F9A-1569E01F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549" y="744538"/>
            <a:ext cx="2628900" cy="796925"/>
          </a:xfrm>
        </p:spPr>
        <p:txBody>
          <a:bodyPr/>
          <a:lstStyle/>
          <a:p>
            <a:r>
              <a:rPr lang="en-IN" b="1" dirty="0">
                <a:solidFill>
                  <a:srgbClr val="374151"/>
                </a:solidFill>
                <a:latin typeface="Söhne"/>
              </a:rPr>
              <a:t>PIE CHART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F3F3F-BD79-4069-AB76-1596F219F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12" y="1904842"/>
            <a:ext cx="6990036" cy="36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4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72FE-209A-4680-8F9A-1569E01F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883" y="650875"/>
            <a:ext cx="1716233" cy="796925"/>
          </a:xfrm>
        </p:spPr>
        <p:txBody>
          <a:bodyPr/>
          <a:lstStyle/>
          <a:p>
            <a:r>
              <a:rPr lang="en-IN" b="1" dirty="0">
                <a:solidFill>
                  <a:srgbClr val="374151"/>
                </a:solidFill>
                <a:latin typeface="Söhne"/>
              </a:rPr>
              <a:t>SLICER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03639-7392-4D7B-8E7A-EC5950577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02" y="1811766"/>
            <a:ext cx="5928993" cy="35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9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72FE-209A-4680-8F9A-1569E01F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937" y="1980911"/>
            <a:ext cx="3144117" cy="79692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374151"/>
                </a:solidFill>
                <a:latin typeface="Söhne"/>
              </a:rPr>
              <a:t>THANK YOU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4FA18B-7C88-48ED-B774-55551E1D0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179" y="2967335"/>
            <a:ext cx="58776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Let's collaborate to create something truly amazing together.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24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29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THE POWER OF VISUALIZATION</vt:lpstr>
      <vt:lpstr>SALES PERFORMANCE</vt:lpstr>
      <vt:lpstr>PIE CHART</vt:lpstr>
      <vt:lpstr>BAR CHART</vt:lpstr>
      <vt:lpstr>LINE CHART</vt:lpstr>
      <vt:lpstr>TIME STAMP</vt:lpstr>
      <vt:lpstr>PIE CHART</vt:lpstr>
      <vt:lpstr>SLICER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VISUALIZATION</dc:title>
  <dc:creator>USER</dc:creator>
  <cp:lastModifiedBy>USER</cp:lastModifiedBy>
  <cp:revision>6</cp:revision>
  <dcterms:created xsi:type="dcterms:W3CDTF">2023-08-13T11:43:39Z</dcterms:created>
  <dcterms:modified xsi:type="dcterms:W3CDTF">2023-08-15T08:27:47Z</dcterms:modified>
</cp:coreProperties>
</file>