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76" d="100"/>
          <a:sy n="76" d="100"/>
        </p:scale>
        <p:origin x="-1656" y="-280"/>
      </p:cViewPr>
      <p:guideLst>
        <p:guide orient="horz" pos="319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7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6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4/24/14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4/24/14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2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4/24/14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9055-7E7D-2F4D-A01D-66994F4CCDEC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11152"/>
              </p:ext>
            </p:extLst>
          </p:nvPr>
        </p:nvGraphicFramePr>
        <p:xfrm>
          <a:off x="837881" y="1207210"/>
          <a:ext cx="373412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188885" y="1838144"/>
            <a:ext cx="988507" cy="1969435"/>
            <a:chOff x="4872761" y="2575364"/>
            <a:chExt cx="988507" cy="1969435"/>
          </a:xfrm>
        </p:grpSpPr>
        <p:sp>
          <p:nvSpPr>
            <p:cNvPr id="5" name="TextBox 4"/>
            <p:cNvSpPr txBox="1"/>
            <p:nvPr/>
          </p:nvSpPr>
          <p:spPr>
            <a:xfrm>
              <a:off x="4876649" y="2575364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78125" y="309014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2761" y="363987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698" y="417546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3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61391"/>
              </p:ext>
            </p:extLst>
          </p:nvPr>
        </p:nvGraphicFramePr>
        <p:xfrm>
          <a:off x="6132632" y="183894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48853"/>
              </p:ext>
            </p:extLst>
          </p:nvPr>
        </p:nvGraphicFramePr>
        <p:xfrm>
          <a:off x="6138827" y="2378655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59767"/>
              </p:ext>
            </p:extLst>
          </p:nvPr>
        </p:nvGraphicFramePr>
        <p:xfrm>
          <a:off x="6132632" y="2937777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197915"/>
              </p:ext>
            </p:extLst>
          </p:nvPr>
        </p:nvGraphicFramePr>
        <p:xfrm>
          <a:off x="6131075" y="346311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73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20385"/>
              </p:ext>
            </p:extLst>
          </p:nvPr>
        </p:nvGraphicFramePr>
        <p:xfrm>
          <a:off x="837881" y="1207210"/>
          <a:ext cx="373412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188885" y="1838144"/>
            <a:ext cx="988507" cy="1969435"/>
            <a:chOff x="4872761" y="2575364"/>
            <a:chExt cx="988507" cy="1969435"/>
          </a:xfrm>
        </p:grpSpPr>
        <p:sp>
          <p:nvSpPr>
            <p:cNvPr id="5" name="TextBox 4"/>
            <p:cNvSpPr txBox="1"/>
            <p:nvPr/>
          </p:nvSpPr>
          <p:spPr>
            <a:xfrm>
              <a:off x="4876649" y="2575364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78125" y="309014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2761" y="363987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698" y="417546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3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02287"/>
              </p:ext>
            </p:extLst>
          </p:nvPr>
        </p:nvGraphicFramePr>
        <p:xfrm>
          <a:off x="6132632" y="183894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1742"/>
              </p:ext>
            </p:extLst>
          </p:nvPr>
        </p:nvGraphicFramePr>
        <p:xfrm>
          <a:off x="6138827" y="2378655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4254"/>
              </p:ext>
            </p:extLst>
          </p:nvPr>
        </p:nvGraphicFramePr>
        <p:xfrm>
          <a:off x="6132632" y="2937777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01656"/>
              </p:ext>
            </p:extLst>
          </p:nvPr>
        </p:nvGraphicFramePr>
        <p:xfrm>
          <a:off x="6131075" y="346311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64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18891"/>
              </p:ext>
            </p:extLst>
          </p:nvPr>
        </p:nvGraphicFramePr>
        <p:xfrm>
          <a:off x="837881" y="1207210"/>
          <a:ext cx="373412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188885" y="1838144"/>
            <a:ext cx="988507" cy="1969435"/>
            <a:chOff x="4872761" y="2575364"/>
            <a:chExt cx="988507" cy="1969435"/>
          </a:xfrm>
        </p:grpSpPr>
        <p:sp>
          <p:nvSpPr>
            <p:cNvPr id="5" name="TextBox 4"/>
            <p:cNvSpPr txBox="1"/>
            <p:nvPr/>
          </p:nvSpPr>
          <p:spPr>
            <a:xfrm>
              <a:off x="4876649" y="2575364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78125" y="309014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2761" y="363987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698" y="417546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3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58230"/>
              </p:ext>
            </p:extLst>
          </p:nvPr>
        </p:nvGraphicFramePr>
        <p:xfrm>
          <a:off x="6132632" y="183894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34814"/>
              </p:ext>
            </p:extLst>
          </p:nvPr>
        </p:nvGraphicFramePr>
        <p:xfrm>
          <a:off x="6138827" y="2378655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4393"/>
              </p:ext>
            </p:extLst>
          </p:nvPr>
        </p:nvGraphicFramePr>
        <p:xfrm>
          <a:off x="6132632" y="2937777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87953"/>
              </p:ext>
            </p:extLst>
          </p:nvPr>
        </p:nvGraphicFramePr>
        <p:xfrm>
          <a:off x="6131075" y="346311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15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Aroon  Sharma</dc:creator>
  <cp:lastModifiedBy>Aroon  Sharma</cp:lastModifiedBy>
  <cp:revision>6</cp:revision>
  <dcterms:created xsi:type="dcterms:W3CDTF">2014-04-16T23:53:56Z</dcterms:created>
  <dcterms:modified xsi:type="dcterms:W3CDTF">2014-04-25T01:54:10Z</dcterms:modified>
</cp:coreProperties>
</file>