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3312488"/>
        <c:axId val="2020988200"/>
      </c:barChart>
      <c:catAx>
        <c:axId val="2083312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20988200"/>
        <c:crosses val="autoZero"/>
        <c:auto val="1"/>
        <c:lblAlgn val="ctr"/>
        <c:lblOffset val="100"/>
        <c:noMultiLvlLbl val="0"/>
      </c:catAx>
      <c:valAx>
        <c:axId val="2020988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312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8171128"/>
        <c:axId val="2088119576"/>
      </c:barChart>
      <c:catAx>
        <c:axId val="2088171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88119576"/>
        <c:crosses val="autoZero"/>
        <c:auto val="1"/>
        <c:lblAlgn val="ctr"/>
        <c:lblOffset val="100"/>
        <c:noMultiLvlLbl val="0"/>
      </c:catAx>
      <c:valAx>
        <c:axId val="2088119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8171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6127496"/>
        <c:axId val="2087978872"/>
      </c:barChart>
      <c:catAx>
        <c:axId val="2106127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87978872"/>
        <c:crosses val="autoZero"/>
        <c:auto val="1"/>
        <c:lblAlgn val="ctr"/>
        <c:lblOffset val="100"/>
        <c:noMultiLvlLbl val="0"/>
      </c:catAx>
      <c:valAx>
        <c:axId val="2087978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127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4994440"/>
        <c:axId val="2107048072"/>
      </c:barChart>
      <c:catAx>
        <c:axId val="2084994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07048072"/>
        <c:crosses val="autoZero"/>
        <c:auto val="1"/>
        <c:lblAlgn val="ctr"/>
        <c:lblOffset val="100"/>
        <c:noMultiLvlLbl val="0"/>
      </c:catAx>
      <c:valAx>
        <c:axId val="2107048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4994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54271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dom</a:t>
            </a:r>
            <a:r>
              <a:rPr lang="en-US" sz="1400" dirty="0" smtClean="0"/>
              <a:t> = {1..8, 1..8};</a:t>
            </a:r>
          </a:p>
          <a:p>
            <a:pPr eaLnBrk="1" hangingPunct="1"/>
            <a:r>
              <a:rPr lang="en-US" sz="1400" dirty="0" err="1"/>
              <a:t>v</a:t>
            </a:r>
            <a:r>
              <a:rPr lang="en-US" sz="1400" dirty="0" err="1" smtClean="0"/>
              <a:t>ar</a:t>
            </a:r>
            <a:r>
              <a:rPr lang="en-US" sz="1400" dirty="0" smtClean="0"/>
              <a:t> </a:t>
            </a:r>
            <a:r>
              <a:rPr lang="en-US" sz="1400" dirty="0" err="1" smtClean="0"/>
              <a:t>cycDist</a:t>
            </a:r>
            <a:r>
              <a:rPr lang="en-US" sz="1400" dirty="0" smtClean="0"/>
              <a:t> = </a:t>
            </a:r>
            <a:r>
              <a:rPr lang="en-US" sz="1400" dirty="0" err="1" smtClean="0"/>
              <a:t>dom</a:t>
            </a:r>
            <a:r>
              <a:rPr lang="en-US" sz="1400" dirty="0" smtClean="0"/>
              <a:t> </a:t>
            </a:r>
            <a:r>
              <a:rPr lang="en-US" sz="1400" dirty="0" err="1" smtClean="0"/>
              <a:t>dmapped</a:t>
            </a:r>
            <a:r>
              <a:rPr lang="en-US" sz="1400" dirty="0" smtClean="0"/>
              <a:t> Cyclic(</a:t>
            </a:r>
            <a:r>
              <a:rPr lang="en-US" sz="1400" dirty="0" err="1" smtClean="0"/>
              <a:t>startIdx</a:t>
            </a:r>
            <a:r>
              <a:rPr lang="en-US" sz="1400" dirty="0" smtClean="0"/>
              <a:t>=</a:t>
            </a:r>
            <a:r>
              <a:rPr lang="en-US" sz="1400" dirty="0" err="1" smtClean="0"/>
              <a:t>dom.low</a:t>
            </a:r>
            <a:r>
              <a:rPr lang="en-US" sz="1400" dirty="0" smtClean="0"/>
              <a:t>};</a:t>
            </a:r>
          </a:p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A,  A</a:t>
            </a:r>
            <a:r>
              <a:rPr lang="en-US" sz="1400" baseline="-25000" dirty="0" smtClean="0"/>
              <a:t>new</a:t>
            </a:r>
            <a:r>
              <a:rPr lang="en-US" sz="1400" dirty="0" smtClean="0"/>
              <a:t>: [</a:t>
            </a:r>
            <a:r>
              <a:rPr lang="en-US" sz="1400" dirty="0" err="1" smtClean="0"/>
              <a:t>cycDist</a:t>
            </a:r>
            <a:r>
              <a:rPr lang="en-US" sz="1400" dirty="0" smtClean="0"/>
              <a:t>] real;	//A and A</a:t>
            </a:r>
            <a:r>
              <a:rPr lang="en-US" sz="1400" baseline="-25000" dirty="0" smtClean="0"/>
              <a:t>new</a:t>
            </a:r>
            <a:r>
              <a:rPr lang="en-US" sz="1400" dirty="0" smtClean="0"/>
              <a:t> are 2D array distributed cyclically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//set array elements on the boundary to 1.0</a:t>
            </a:r>
          </a:p>
          <a:p>
            <a:pPr eaLnBrk="1" hangingPunct="1"/>
            <a:r>
              <a:rPr lang="en-US" sz="1400" dirty="0" smtClean="0"/>
              <a:t>A[1, 1..8] = 1.0;</a:t>
            </a:r>
          </a:p>
          <a:p>
            <a:pPr eaLnBrk="1" hangingPunct="1"/>
            <a:r>
              <a:rPr lang="en-US" sz="1400" dirty="0" smtClean="0"/>
              <a:t>A[8, 1..8] = 1.0;</a:t>
            </a:r>
          </a:p>
          <a:p>
            <a:pPr eaLnBrk="1" hangingPunct="1"/>
            <a:r>
              <a:rPr lang="en-US" sz="1400" dirty="0" smtClean="0"/>
              <a:t>A[1..8, 1] = 1.0;</a:t>
            </a:r>
          </a:p>
          <a:p>
            <a:pPr eaLnBrk="1" hangingPunct="1"/>
            <a:r>
              <a:rPr lang="en-US" sz="1400" dirty="0" smtClean="0"/>
              <a:t>A[1..8, 8] = 1.0;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//Jacobi relaxation pass</a:t>
            </a:r>
          </a:p>
          <a:p>
            <a:pPr eaLnBrk="1" hangingPunct="1"/>
            <a:r>
              <a:rPr lang="en-US" sz="1400" dirty="0" err="1" smtClean="0"/>
              <a:t>forall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i,j</a:t>
            </a:r>
            <a:r>
              <a:rPr lang="en-US" sz="1400" dirty="0"/>
              <a:t>) in {2..7, 2..7} {</a:t>
            </a:r>
          </a:p>
          <a:p>
            <a:pPr eaLnBrk="1" hangingPunct="1"/>
            <a:r>
              <a:rPr lang="en-US" sz="1400" dirty="0"/>
              <a:t>   A</a:t>
            </a:r>
            <a:r>
              <a:rPr lang="en-US" sz="1400" baseline="-25000" dirty="0"/>
              <a:t>new</a:t>
            </a:r>
            <a:r>
              <a:rPr lang="en-US" sz="1400" dirty="0"/>
              <a:t>[</a:t>
            </a:r>
            <a:r>
              <a:rPr lang="en-US" sz="1400" dirty="0" err="1"/>
              <a:t>i,j</a:t>
            </a:r>
            <a:r>
              <a:rPr lang="en-US" sz="1400" dirty="0"/>
              <a:t>] = (A[i+1, j] + A[i-1, j] + A[</a:t>
            </a:r>
            <a:r>
              <a:rPr lang="en-US" sz="1400" dirty="0" err="1"/>
              <a:t>i</a:t>
            </a:r>
            <a:r>
              <a:rPr lang="en-US" sz="1400" dirty="0"/>
              <a:t>, j+1] + A[</a:t>
            </a:r>
            <a:r>
              <a:rPr lang="en-US" sz="1400" dirty="0" err="1"/>
              <a:t>i</a:t>
            </a:r>
            <a:r>
              <a:rPr lang="en-US" sz="1400" dirty="0"/>
              <a:t>, j-1])/4.0;</a:t>
            </a:r>
          </a:p>
          <a:p>
            <a:pPr eaLnBrk="1" hangingPunct="1"/>
            <a:r>
              <a:rPr lang="en-US" sz="1400" dirty="0" smtClean="0"/>
              <a:t>}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 smtClean="0"/>
              <a:t>//update state of the system after the first relaxation pass</a:t>
            </a:r>
          </a:p>
          <a:p>
            <a:pPr eaLnBrk="1" hangingPunct="1"/>
            <a:r>
              <a:rPr lang="en-US" sz="1400" dirty="0" smtClean="0"/>
              <a:t>A[2..7, 2..7] =  A</a:t>
            </a:r>
            <a:r>
              <a:rPr lang="en-US" sz="1400" baseline="-25000" dirty="0" smtClean="0"/>
              <a:t>new</a:t>
            </a:r>
            <a:r>
              <a:rPr lang="en-US" sz="1400" dirty="0" smtClean="0"/>
              <a:t>[2..7, 2..7];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5427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n: </a:t>
            </a:r>
            <a:r>
              <a:rPr lang="en-US" sz="1400" dirty="0" err="1" smtClean="0"/>
              <a:t>int</a:t>
            </a:r>
            <a:r>
              <a:rPr lang="en-US" sz="1400" dirty="0" smtClean="0"/>
              <a:t> = 8</a:t>
            </a:r>
          </a:p>
          <a:p>
            <a:pPr eaLnBrk="1" hangingPunct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 = {2..n-1, </a:t>
            </a:r>
            <a:r>
              <a:rPr lang="en-US" sz="1400" dirty="0"/>
              <a:t>2</a:t>
            </a:r>
            <a:r>
              <a:rPr lang="en-US" sz="1400" dirty="0" smtClean="0"/>
              <a:t>..n-1}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//Jacobi relaxation </a:t>
            </a:r>
            <a:r>
              <a:rPr lang="en-US" sz="1400" dirty="0" smtClean="0"/>
              <a:t>pass</a:t>
            </a:r>
            <a:endParaRPr lang="en-US" sz="1400" dirty="0" smtClean="0"/>
          </a:p>
          <a:p>
            <a:pPr eaLnBrk="1" hangingPunct="1"/>
            <a:r>
              <a:rPr lang="en-US" sz="1400" dirty="0" err="1" smtClean="0"/>
              <a:t>forall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i,j</a:t>
            </a:r>
            <a:r>
              <a:rPr lang="en-US" sz="1400" dirty="0"/>
              <a:t>) in 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 {</a:t>
            </a:r>
            <a:endParaRPr lang="en-US" sz="1400" dirty="0"/>
          </a:p>
          <a:p>
            <a:pPr eaLnBrk="1" hangingPunct="1"/>
            <a:r>
              <a:rPr lang="en-US" sz="1400" dirty="0"/>
              <a:t>   A</a:t>
            </a:r>
            <a:r>
              <a:rPr lang="en-US" sz="1400" baseline="-25000" dirty="0"/>
              <a:t>new</a:t>
            </a:r>
            <a:r>
              <a:rPr lang="en-US" sz="1400" dirty="0"/>
              <a:t>[</a:t>
            </a:r>
            <a:r>
              <a:rPr lang="en-US" sz="1400" dirty="0" err="1"/>
              <a:t>i,j</a:t>
            </a:r>
            <a:r>
              <a:rPr lang="en-US" sz="1400" dirty="0"/>
              <a:t>] = (A[i+1, j] + A[i-1, j] + A[</a:t>
            </a:r>
            <a:r>
              <a:rPr lang="en-US" sz="1400" dirty="0" err="1"/>
              <a:t>i</a:t>
            </a:r>
            <a:r>
              <a:rPr lang="en-US" sz="1400" dirty="0"/>
              <a:t>, j+1] + A[</a:t>
            </a:r>
            <a:r>
              <a:rPr lang="en-US" sz="1400" dirty="0" err="1"/>
              <a:t>i</a:t>
            </a:r>
            <a:r>
              <a:rPr lang="en-US" sz="1400" dirty="0"/>
              <a:t>, j-1])/4.0;</a:t>
            </a:r>
          </a:p>
          <a:p>
            <a:pPr eaLnBrk="1" hangingPunct="1"/>
            <a:r>
              <a:rPr lang="en-US" sz="1400" dirty="0" smtClean="0"/>
              <a:t>}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 smtClean="0"/>
              <a:t>//update state of the system after the first relaxation pass</a:t>
            </a:r>
          </a:p>
          <a:p>
            <a:pPr eaLnBrk="1" hangingPunct="1"/>
            <a:r>
              <a:rPr lang="en-US" sz="1400" dirty="0" smtClean="0"/>
              <a:t>A</a:t>
            </a:r>
            <a:r>
              <a:rPr lang="en-US" sz="1400" dirty="0" smtClean="0"/>
              <a:t>[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] </a:t>
            </a:r>
            <a:r>
              <a:rPr lang="en-US" sz="1400" dirty="0" smtClean="0"/>
              <a:t>=  A</a:t>
            </a:r>
            <a:r>
              <a:rPr lang="en-US" sz="1400" baseline="-25000" dirty="0" smtClean="0"/>
              <a:t>new</a:t>
            </a:r>
            <a:r>
              <a:rPr lang="en-US" sz="1400" dirty="0" smtClean="0"/>
              <a:t>[</a:t>
            </a:r>
            <a:r>
              <a:rPr lang="en-US" sz="1400" dirty="0" err="1" smtClean="0"/>
              <a:t>LoopSpace</a:t>
            </a:r>
            <a:r>
              <a:rPr lang="en-US" sz="1400" dirty="0" smtClean="0"/>
              <a:t>]</a:t>
            </a:r>
            <a:r>
              <a:rPr lang="en-US" sz="1400" dirty="0" smtClean="0"/>
              <a:t>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Output: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2" y="1024743"/>
            <a:ext cx="2133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000000"/>
                </a:solidFill>
              </a:rPr>
              <a:t>(a)</a:t>
            </a:r>
          </a:p>
          <a:p>
            <a:pPr eaLnBrk="1" hangingPunct="1"/>
            <a:r>
              <a:rPr lang="en-US" sz="1600" dirty="0" err="1" smtClean="0">
                <a:solidFill>
                  <a:srgbClr val="000000"/>
                </a:solidFill>
              </a:rPr>
              <a:t>forall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in 1..10 {</a:t>
            </a:r>
          </a:p>
          <a:p>
            <a:pPr eaLnBrk="1" hangingPunct="1"/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B[i+2];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60325" y="1024743"/>
            <a:ext cx="388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rgbClr val="000000"/>
                </a:solidFill>
              </a:rPr>
              <a:t>(b)</a:t>
            </a:r>
          </a:p>
          <a:p>
            <a:pPr eaLnBrk="1" hangingPunct="1"/>
            <a:r>
              <a:rPr lang="en-US" sz="1600" dirty="0" err="1" smtClean="0">
                <a:solidFill>
                  <a:srgbClr val="000000"/>
                </a:solidFill>
              </a:rPr>
              <a:t>forall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a,b</a:t>
            </a:r>
            <a:r>
              <a:rPr lang="en-US" sz="1600" dirty="0">
                <a:solidFill>
                  <a:srgbClr val="000000"/>
                </a:solidFill>
              </a:rPr>
              <a:t>) in zip(A[1..10], B[3..12]</a:t>
            </a:r>
            <a:r>
              <a:rPr lang="en-US" sz="1600" dirty="0" smtClean="0">
                <a:solidFill>
                  <a:srgbClr val="000000"/>
                </a:solidFill>
              </a:rPr>
              <a:t>) {</a:t>
            </a:r>
            <a:endParaRPr lang="en-US" sz="16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600" dirty="0"/>
              <a:t>   a = b;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299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9</cp:revision>
  <dcterms:created xsi:type="dcterms:W3CDTF">2014-04-17T02:11:29Z</dcterms:created>
  <dcterms:modified xsi:type="dcterms:W3CDTF">2014-04-27T21:27:54Z</dcterms:modified>
</cp:coreProperties>
</file>