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CE8"/>
    <a:srgbClr val="15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1" d="100"/>
          <a:sy n="81" d="100"/>
        </p:scale>
        <p:origin x="-1576" y="-80"/>
      </p:cViewPr>
      <p:guideLst>
        <p:guide orient="horz" pos="3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9055-7E7D-2F4D-A01D-66994F4CCDEC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9955-C82D-2343-A12A-A45BC83A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11152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34783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23931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03091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6089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2" name="TextBox 1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9" name="TextBox 8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73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15974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5" name="TextBox 4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70472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49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85467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6954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2" name="TextBox 1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9" name="TextBox 8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4094226" y="1136909"/>
            <a:ext cx="1535153" cy="70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0989" y="888003"/>
            <a:ext cx="19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LoopSpace</a:t>
            </a:r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09905" y="5015702"/>
            <a:ext cx="1762767" cy="1711406"/>
          </a:xfrm>
          <a:prstGeom prst="rect">
            <a:avLst/>
          </a:prstGeom>
          <a:solidFill>
            <a:srgbClr val="7FDCE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TextBox 53"/>
          <p:cNvSpPr txBox="1">
            <a:spLocks noChangeArrowheads="1"/>
          </p:cNvSpPr>
          <p:nvPr/>
        </p:nvSpPr>
        <p:spPr bwMode="auto">
          <a:xfrm>
            <a:off x="822473" y="4553297"/>
            <a:ext cx="1066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Locale 3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09905" y="5037844"/>
            <a:ext cx="1921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buf_north</a:t>
            </a:r>
            <a:r>
              <a:rPr lang="en-US" sz="1300" dirty="0" smtClean="0"/>
              <a:t> = GET(A[2..7 by 2, 1..6 by 2]);</a:t>
            </a:r>
            <a:endParaRPr lang="en-US" sz="13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96195"/>
              </p:ext>
            </p:extLst>
          </p:nvPr>
        </p:nvGraphicFramePr>
        <p:xfrm>
          <a:off x="5629379" y="5316629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15FFFB"/>
                      </a:fgClr>
                      <a:bgClr>
                        <a:schemeClr val="tx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819577" y="5095844"/>
            <a:ext cx="2952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Aggregated elements brought to </a:t>
            </a:r>
            <a:r>
              <a:rPr lang="en-US" dirty="0" err="1" smtClean="0"/>
              <a:t>buf_north</a:t>
            </a:r>
            <a:r>
              <a:rPr lang="en-US" dirty="0" smtClean="0"/>
              <a:t> in Locale 3 that correspond to affine access A[</a:t>
            </a:r>
            <a:r>
              <a:rPr lang="en-US" dirty="0" err="1" smtClean="0"/>
              <a:t>i</a:t>
            </a:r>
            <a:r>
              <a:rPr lang="en-US" dirty="0" smtClean="0"/>
              <a:t>, j-1]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20385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17" name="TextBox 16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26" name="TextBox 25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41" name="TextBox 40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0028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8723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55302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104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18891"/>
              </p:ext>
            </p:extLst>
          </p:nvPr>
        </p:nvGraphicFramePr>
        <p:xfrm>
          <a:off x="837881" y="1207210"/>
          <a:ext cx="37341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  <a:gridCol w="4667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909413" y="767577"/>
            <a:ext cx="3680967" cy="379998"/>
            <a:chOff x="909413" y="767577"/>
            <a:chExt cx="3680967" cy="379998"/>
          </a:xfrm>
        </p:grpSpPr>
        <p:sp>
          <p:nvSpPr>
            <p:cNvPr id="17" name="TextBox 16"/>
            <p:cNvSpPr txBox="1"/>
            <p:nvPr/>
          </p:nvSpPr>
          <p:spPr>
            <a:xfrm>
              <a:off x="909413" y="768735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9284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56710" y="77072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1459" y="772719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86878" y="767577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053" y="77670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2350" y="776251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08504" y="778243"/>
              <a:ext cx="381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728" y="1189569"/>
            <a:ext cx="316953" cy="2913806"/>
            <a:chOff x="465728" y="1189569"/>
            <a:chExt cx="316953" cy="2913806"/>
          </a:xfrm>
        </p:grpSpPr>
        <p:sp>
          <p:nvSpPr>
            <p:cNvPr id="26" name="TextBox 25"/>
            <p:cNvSpPr txBox="1"/>
            <p:nvPr/>
          </p:nvSpPr>
          <p:spPr>
            <a:xfrm>
              <a:off x="468216" y="1189569"/>
              <a:ext cx="30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5728" y="1549616"/>
              <a:ext cx="316953" cy="2553759"/>
              <a:chOff x="465728" y="1549616"/>
              <a:chExt cx="316953" cy="25537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70917" y="154961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3618" y="1890347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148" y="2289026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3689" y="264907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5728" y="3013949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3760" y="3393312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1290" y="3734043"/>
                <a:ext cx="30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49066" y="184666"/>
            <a:ext cx="1006807" cy="1036931"/>
            <a:chOff x="349066" y="184666"/>
            <a:chExt cx="1006807" cy="103693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82539" y="581141"/>
              <a:ext cx="4747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49066" y="778243"/>
              <a:ext cx="0" cy="443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704" y="184666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792" y="724498"/>
              <a:ext cx="49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7189" y="1838144"/>
            <a:ext cx="988507" cy="1969435"/>
            <a:chOff x="4872761" y="2575364"/>
            <a:chExt cx="988507" cy="1969435"/>
          </a:xfrm>
        </p:grpSpPr>
        <p:sp>
          <p:nvSpPr>
            <p:cNvPr id="41" name="TextBox 40"/>
            <p:cNvSpPr txBox="1"/>
            <p:nvPr/>
          </p:nvSpPr>
          <p:spPr>
            <a:xfrm>
              <a:off x="4876649" y="2575364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8125" y="309014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2761" y="363987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698" y="4175467"/>
              <a:ext cx="98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Locale 3</a:t>
              </a:r>
              <a:endParaRPr lang="en-US" dirty="0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0028"/>
              </p:ext>
            </p:extLst>
          </p:nvPr>
        </p:nvGraphicFramePr>
        <p:xfrm>
          <a:off x="5630936" y="183894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8723"/>
              </p:ext>
            </p:extLst>
          </p:nvPr>
        </p:nvGraphicFramePr>
        <p:xfrm>
          <a:off x="5637131" y="2378655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55302"/>
              </p:ext>
            </p:extLst>
          </p:nvPr>
        </p:nvGraphicFramePr>
        <p:xfrm>
          <a:off x="5630936" y="2937777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1040"/>
              </p:ext>
            </p:extLst>
          </p:nvPr>
        </p:nvGraphicFramePr>
        <p:xfrm>
          <a:off x="5629379" y="3463110"/>
          <a:ext cx="362441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4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5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150</Words>
  <Application>Microsoft Macintosh PowerPoint</Application>
  <PresentationFormat>On-screen Show (4:3)</PresentationFormat>
  <Paragraphs>92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15</cp:revision>
  <dcterms:created xsi:type="dcterms:W3CDTF">2014-04-16T23:53:56Z</dcterms:created>
  <dcterms:modified xsi:type="dcterms:W3CDTF">2014-06-03T15:56:33Z</dcterms:modified>
</cp:coreProperties>
</file>