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81" d="100"/>
          <a:sy n="81" d="100"/>
        </p:scale>
        <p:origin x="-1520" y="-56"/>
      </p:cViewPr>
      <p:guideLst>
        <p:guide orient="horz" pos="319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9055-7E7D-2F4D-A01D-66994F4CCDEC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11152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687189" y="1838144"/>
            <a:ext cx="988507" cy="1969435"/>
            <a:chOff x="4872761" y="2575364"/>
            <a:chExt cx="988507" cy="1969435"/>
          </a:xfrm>
        </p:grpSpPr>
        <p:sp>
          <p:nvSpPr>
            <p:cNvPr id="5" name="TextBox 4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34783"/>
              </p:ext>
            </p:extLst>
          </p:nvPr>
        </p:nvGraphicFramePr>
        <p:xfrm>
          <a:off x="5630936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23931"/>
              </p:ext>
            </p:extLst>
          </p:nvPr>
        </p:nvGraphicFramePr>
        <p:xfrm>
          <a:off x="5637131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03091"/>
              </p:ext>
            </p:extLst>
          </p:nvPr>
        </p:nvGraphicFramePr>
        <p:xfrm>
          <a:off x="5630936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60890"/>
              </p:ext>
            </p:extLst>
          </p:nvPr>
        </p:nvGraphicFramePr>
        <p:xfrm>
          <a:off x="5629379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09413" y="767577"/>
            <a:ext cx="3680967" cy="379998"/>
            <a:chOff x="909413" y="767577"/>
            <a:chExt cx="3680967" cy="379998"/>
          </a:xfrm>
        </p:grpSpPr>
        <p:sp>
          <p:nvSpPr>
            <p:cNvPr id="2" name="TextBox 1"/>
            <p:cNvSpPr txBox="1"/>
            <p:nvPr/>
          </p:nvSpPr>
          <p:spPr>
            <a:xfrm>
              <a:off x="909413" y="768735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9284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6710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1459" y="772719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878" y="76757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52053" y="77670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2350" y="776251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08504" y="77824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5728" y="1189569"/>
            <a:ext cx="316953" cy="2913806"/>
            <a:chOff x="465728" y="1189569"/>
            <a:chExt cx="316953" cy="2913806"/>
          </a:xfrm>
        </p:grpSpPr>
        <p:sp>
          <p:nvSpPr>
            <p:cNvPr id="9" name="TextBox 8"/>
            <p:cNvSpPr txBox="1"/>
            <p:nvPr/>
          </p:nvSpPr>
          <p:spPr>
            <a:xfrm>
              <a:off x="468216" y="1189569"/>
              <a:ext cx="30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5728" y="1549616"/>
              <a:ext cx="316953" cy="2553759"/>
              <a:chOff x="465728" y="1549616"/>
              <a:chExt cx="316953" cy="255375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70917" y="154961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3618" y="1890347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148" y="228902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73689" y="264907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5728" y="3013949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3760" y="3393312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1290" y="373404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49066" y="184666"/>
            <a:ext cx="1006807" cy="1036931"/>
            <a:chOff x="349066" y="184666"/>
            <a:chExt cx="1006807" cy="1036931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782539" y="581141"/>
              <a:ext cx="4747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066" y="778243"/>
              <a:ext cx="0" cy="443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65704" y="184666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3792" y="724498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73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20385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909413" y="767577"/>
            <a:ext cx="3680967" cy="379998"/>
            <a:chOff x="909413" y="767577"/>
            <a:chExt cx="3680967" cy="379998"/>
          </a:xfrm>
        </p:grpSpPr>
        <p:sp>
          <p:nvSpPr>
            <p:cNvPr id="17" name="TextBox 16"/>
            <p:cNvSpPr txBox="1"/>
            <p:nvPr/>
          </p:nvSpPr>
          <p:spPr>
            <a:xfrm>
              <a:off x="909413" y="768735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9284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56710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31459" y="772719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878" y="76757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2053" y="77670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2350" y="776251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08504" y="77824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5728" y="1189569"/>
            <a:ext cx="316953" cy="2913806"/>
            <a:chOff x="465728" y="1189569"/>
            <a:chExt cx="316953" cy="2913806"/>
          </a:xfrm>
        </p:grpSpPr>
        <p:sp>
          <p:nvSpPr>
            <p:cNvPr id="26" name="TextBox 25"/>
            <p:cNvSpPr txBox="1"/>
            <p:nvPr/>
          </p:nvSpPr>
          <p:spPr>
            <a:xfrm>
              <a:off x="468216" y="1189569"/>
              <a:ext cx="30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5728" y="1549616"/>
              <a:ext cx="316953" cy="2553759"/>
              <a:chOff x="465728" y="1549616"/>
              <a:chExt cx="316953" cy="255375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70917" y="154961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3618" y="1890347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1148" y="228902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3689" y="264907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5728" y="3013949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3760" y="3393312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1290" y="373404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49066" y="184666"/>
            <a:ext cx="1006807" cy="1036931"/>
            <a:chOff x="349066" y="184666"/>
            <a:chExt cx="1006807" cy="103693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82539" y="581141"/>
              <a:ext cx="4747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49066" y="778243"/>
              <a:ext cx="0" cy="443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65704" y="184666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3792" y="724498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87189" y="1838144"/>
            <a:ext cx="988507" cy="1969435"/>
            <a:chOff x="4872761" y="2575364"/>
            <a:chExt cx="988507" cy="1969435"/>
          </a:xfrm>
        </p:grpSpPr>
        <p:sp>
          <p:nvSpPr>
            <p:cNvPr id="41" name="TextBox 40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30028"/>
              </p:ext>
            </p:extLst>
          </p:nvPr>
        </p:nvGraphicFramePr>
        <p:xfrm>
          <a:off x="5630936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8723"/>
              </p:ext>
            </p:extLst>
          </p:nvPr>
        </p:nvGraphicFramePr>
        <p:xfrm>
          <a:off x="5637131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55302"/>
              </p:ext>
            </p:extLst>
          </p:nvPr>
        </p:nvGraphicFramePr>
        <p:xfrm>
          <a:off x="5630936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81040"/>
              </p:ext>
            </p:extLst>
          </p:nvPr>
        </p:nvGraphicFramePr>
        <p:xfrm>
          <a:off x="5629379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4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18891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909413" y="767577"/>
            <a:ext cx="3680967" cy="379998"/>
            <a:chOff x="909413" y="767577"/>
            <a:chExt cx="3680967" cy="379998"/>
          </a:xfrm>
        </p:grpSpPr>
        <p:sp>
          <p:nvSpPr>
            <p:cNvPr id="17" name="TextBox 16"/>
            <p:cNvSpPr txBox="1"/>
            <p:nvPr/>
          </p:nvSpPr>
          <p:spPr>
            <a:xfrm>
              <a:off x="909413" y="768735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9284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56710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31459" y="772719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878" y="76757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2053" y="77670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2350" y="776251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08504" y="77824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5728" y="1189569"/>
            <a:ext cx="316953" cy="2913806"/>
            <a:chOff x="465728" y="1189569"/>
            <a:chExt cx="316953" cy="2913806"/>
          </a:xfrm>
        </p:grpSpPr>
        <p:sp>
          <p:nvSpPr>
            <p:cNvPr id="26" name="TextBox 25"/>
            <p:cNvSpPr txBox="1"/>
            <p:nvPr/>
          </p:nvSpPr>
          <p:spPr>
            <a:xfrm>
              <a:off x="468216" y="1189569"/>
              <a:ext cx="30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5728" y="1549616"/>
              <a:ext cx="316953" cy="2553759"/>
              <a:chOff x="465728" y="1549616"/>
              <a:chExt cx="316953" cy="255375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70917" y="154961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3618" y="1890347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1148" y="228902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3689" y="264907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5728" y="3013949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3760" y="3393312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1290" y="373404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49066" y="184666"/>
            <a:ext cx="1006807" cy="1036931"/>
            <a:chOff x="349066" y="184666"/>
            <a:chExt cx="1006807" cy="103693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82539" y="581141"/>
              <a:ext cx="4747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49066" y="778243"/>
              <a:ext cx="0" cy="443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65704" y="184666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3792" y="724498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87189" y="1838144"/>
            <a:ext cx="988507" cy="1969435"/>
            <a:chOff x="4872761" y="2575364"/>
            <a:chExt cx="988507" cy="1969435"/>
          </a:xfrm>
        </p:grpSpPr>
        <p:sp>
          <p:nvSpPr>
            <p:cNvPr id="41" name="TextBox 40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30028"/>
              </p:ext>
            </p:extLst>
          </p:nvPr>
        </p:nvGraphicFramePr>
        <p:xfrm>
          <a:off x="5630936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8723"/>
              </p:ext>
            </p:extLst>
          </p:nvPr>
        </p:nvGraphicFramePr>
        <p:xfrm>
          <a:off x="5637131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55302"/>
              </p:ext>
            </p:extLst>
          </p:nvPr>
        </p:nvGraphicFramePr>
        <p:xfrm>
          <a:off x="5630936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81040"/>
              </p:ext>
            </p:extLst>
          </p:nvPr>
        </p:nvGraphicFramePr>
        <p:xfrm>
          <a:off x="5629379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5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78</Words>
  <Application>Microsoft Macintosh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9</cp:revision>
  <dcterms:created xsi:type="dcterms:W3CDTF">2014-04-16T23:53:56Z</dcterms:created>
  <dcterms:modified xsi:type="dcterms:W3CDTF">2014-05-20T23:18:20Z</dcterms:modified>
</cp:coreProperties>
</file>