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  <p:sldId id="257" r:id="rId5"/>
    <p:sldId id="273" r:id="rId6"/>
    <p:sldId id="260" r:id="rId7"/>
    <p:sldId id="261" r:id="rId8"/>
    <p:sldId id="267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/>
    <p:restoredTop sz="94683"/>
  </p:normalViewPr>
  <p:slideViewPr>
    <p:cSldViewPr snapToGrid="0" snapToObjects="1">
      <p:cViewPr varScale="1">
        <p:scale>
          <a:sx n="79" d="100"/>
          <a:sy n="79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63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6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2478-C32E-254A-A171-058611FE7B7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C8D327-1536-824F-B2E5-366D10AB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80A5-B46B-0B4F-B4FA-ECB6AF54D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LOCATION FOR OPENING A COFFEE SHOP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E662E-202B-4447-B09C-1251BEAFD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Capstone Project</a:t>
            </a:r>
          </a:p>
          <a:p>
            <a:r>
              <a:rPr lang="en-US" dirty="0"/>
              <a:t>Raghav Arora</a:t>
            </a:r>
          </a:p>
        </p:txBody>
      </p:sp>
    </p:spTree>
    <p:extLst>
      <p:ext uri="{BB962C8B-B14F-4D97-AF65-F5344CB8AC3E}">
        <p14:creationId xmlns:p14="http://schemas.microsoft.com/office/powerpoint/2010/main" val="154779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8796867" cy="5110163"/>
          </a:xfrm>
        </p:spPr>
        <p:txBody>
          <a:bodyPr/>
          <a:lstStyle/>
          <a:p>
            <a:r>
              <a:rPr lang="en-US" dirty="0"/>
              <a:t>While opening a restaurant can be a very lucrative business, a lack of demand causes many restaurants to close within the first year of opening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Factors for Restaurant’s Success: Location, Competition, Quality of Food</a:t>
            </a:r>
            <a:endParaRPr lang="en-US" dirty="0">
              <a:effectLst/>
            </a:endParaRPr>
          </a:p>
          <a:p>
            <a:r>
              <a:rPr lang="en-US" dirty="0"/>
              <a:t>Business Problem: If client wants to open a Coffee Shop in Toronto, what all neighborhoods are good?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Data Sources: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Foursquare API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Wikipedia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dirty="0"/>
          </a:p>
          <a:p>
            <a:pPr lvl="0">
              <a:lnSpc>
                <a:spcPct val="90000"/>
              </a:lnSpc>
            </a:pPr>
            <a:r>
              <a:rPr lang="en-US" dirty="0"/>
              <a:t>Used Foursquare explore API to fetch all the venues and venue categories in each neighborhood Wikipedia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Number of Coffee Shops in Each Neighborhood (Foursquare API)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-	Scraped Toronto Borough and </a:t>
            </a:r>
            <a:r>
              <a:rPr lang="en-US" dirty="0" err="1"/>
              <a:t>Neighbourhood</a:t>
            </a:r>
            <a:r>
              <a:rPr lang="en-US" dirty="0"/>
              <a:t>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23103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/>
              <a:t>Coffee Shops in Each Neighborhood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AB654-6257-479A-B99B-147E81455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013" y="1100251"/>
            <a:ext cx="9416374" cy="446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9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Number of Clusters : Silhouette Coefficient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73A37-0ECB-4E91-95CB-707E0A119E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8217" y="934222"/>
            <a:ext cx="466353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 dirty="0" err="1"/>
              <a:t>Foursqaure</a:t>
            </a:r>
            <a:r>
              <a:rPr lang="en-US" dirty="0"/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E8E6D-8C7E-1F4D-AC59-4E5C2FCCC3ED}"/>
              </a:ext>
            </a:extLst>
          </p:cNvPr>
          <p:cNvSpPr txBox="1"/>
          <p:nvPr/>
        </p:nvSpPr>
        <p:spPr>
          <a:xfrm>
            <a:off x="8686800" y="3885993"/>
            <a:ext cx="2436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0 =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Cluster 1 =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Cluster 2 =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Cluster 3 = </a:t>
            </a:r>
            <a:r>
              <a:rPr lang="en-US" b="1" dirty="0">
                <a:solidFill>
                  <a:srgbClr val="00B0F0"/>
                </a:solidFill>
              </a:rPr>
              <a:t>Turquoise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Cluster 4 = </a:t>
            </a:r>
            <a:r>
              <a:rPr lang="en-US" b="1" dirty="0">
                <a:solidFill>
                  <a:srgbClr val="FFC000"/>
                </a:solidFill>
              </a:rPr>
              <a:t>Orange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ED1A0-82CB-4F40-BB84-062348D3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162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6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AE7824-0D32-A548-BD82-D8F693AD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5560"/>
              </p:ext>
            </p:extLst>
          </p:nvPr>
        </p:nvGraphicFramePr>
        <p:xfrm>
          <a:off x="985968" y="2235319"/>
          <a:ext cx="8288034" cy="1607116"/>
        </p:xfrm>
        <a:graphic>
          <a:graphicData uri="http://schemas.openxmlformats.org/drawingml/2006/table">
            <a:tbl>
              <a:tblPr firstRow="1" firstCol="1" bandRow="1"/>
              <a:tblGrid>
                <a:gridCol w="1446782">
                  <a:extLst>
                    <a:ext uri="{9D8B030D-6E8A-4147-A177-3AD203B41FA5}">
                      <a16:colId xmlns:a16="http://schemas.microsoft.com/office/drawing/2014/main" val="1772719365"/>
                    </a:ext>
                  </a:extLst>
                </a:gridCol>
                <a:gridCol w="6841252">
                  <a:extLst>
                    <a:ext uri="{9D8B030D-6E8A-4147-A177-3AD203B41FA5}">
                      <a16:colId xmlns:a16="http://schemas.microsoft.com/office/drawing/2014/main" val="2623027236"/>
                    </a:ext>
                  </a:extLst>
                </a:gridCol>
              </a:tblGrid>
              <a:tr h="401779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3355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0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one Coffee Shop i.e. Java Joe's Village Cafe	</a:t>
                      </a:r>
                      <a:endParaRPr lang="en-U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09182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1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 33 Coffee Shops</a:t>
                      </a:r>
                      <a:endParaRPr lang="en-U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895496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2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one Coffee Shop i.e. Home Coffee Solutions		</a:t>
                      </a:r>
                      <a:endParaRPr lang="en-U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07" marR="128507" marT="1784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5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9017000" cy="5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The best location to open Coffee Shop in Toronto, Canada would be the </a:t>
            </a:r>
            <a:r>
              <a:rPr lang="en-US" sz="2400" b="1" u="sng" dirty="0" err="1"/>
              <a:t>Rosdale</a:t>
            </a:r>
            <a:r>
              <a:rPr lang="en-US" sz="2400" b="1" u="sng" dirty="0"/>
              <a:t> and Queen’s Park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86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9261-D60B-E144-A15D-D8128656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98" y="2972355"/>
            <a:ext cx="9274003" cy="91329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6638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BEST LOCATION FOR OPENING A COFFEE SHOP IN TORONTO</vt:lpstr>
      <vt:lpstr>Problem</vt:lpstr>
      <vt:lpstr>Data</vt:lpstr>
      <vt:lpstr>Coffee Shops in Each Neighborhood</vt:lpstr>
      <vt:lpstr>Number of Clusters : Silhouette Coefficient</vt:lpstr>
      <vt:lpstr>Foursqaure API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FOR OPENING A COFFEE SHOP IN TORONTO</dc:title>
  <dc:creator>Raghav Arora</dc:creator>
  <cp:lastModifiedBy>Raghav Arora</cp:lastModifiedBy>
  <cp:revision>1</cp:revision>
  <dcterms:created xsi:type="dcterms:W3CDTF">2019-12-29T18:53:05Z</dcterms:created>
  <dcterms:modified xsi:type="dcterms:W3CDTF">2019-12-29T18:54:04Z</dcterms:modified>
</cp:coreProperties>
</file>