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2821017"/>
            <a:ext cx="10268712" cy="359359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Click and drag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Piece animation.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Moves database undo/redo (moves that have been played by players)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Players can communicate.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2479431"/>
            <a:ext cx="11350869" cy="39351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players will play on screen.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state of the game can be saved and the game can be continued.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versions of the game will be playable on the main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click and point the pieces.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change the theme of the app.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play live over a local network.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2479431"/>
            <a:ext cx="11350869" cy="39351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77961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Demi Cond</vt:lpstr>
      <vt:lpstr>Franklin Gothic Medium</vt:lpstr>
      <vt:lpstr>Roboto</vt:lpstr>
      <vt:lpstr>Wingdings</vt:lpstr>
      <vt:lpstr>JuxtaposeVTI</vt:lpstr>
      <vt:lpstr>Board Game Checkers</vt:lpstr>
      <vt:lpstr>Introduction</vt:lpstr>
      <vt:lpstr>Game Requirements</vt:lpstr>
      <vt:lpstr>Features 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SAHIL</cp:lastModifiedBy>
  <cp:revision>4</cp:revision>
  <dcterms:created xsi:type="dcterms:W3CDTF">2022-10-31T16:53:54Z</dcterms:created>
  <dcterms:modified xsi:type="dcterms:W3CDTF">2022-10-31T17:45:19Z</dcterms:modified>
</cp:coreProperties>
</file>