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729A1-7756-4228-8CB7-350F6C0EE49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27FAE6-9AD9-49E1-80FD-7D12D036F84A}">
      <dgm:prSet/>
      <dgm:spPr/>
      <dgm:t>
        <a:bodyPr/>
        <a:lstStyle/>
        <a:p>
          <a:r>
            <a:rPr lang="en-IN" b="0" i="0"/>
            <a:t>Click and drag</a:t>
          </a:r>
          <a:endParaRPr lang="en-US"/>
        </a:p>
      </dgm:t>
    </dgm:pt>
    <dgm:pt modelId="{74F6D062-34AF-45FB-8C8D-C0C2ED12A99D}" type="parTrans" cxnId="{7D6D4303-E7E3-4398-88CE-51E5AC8F7786}">
      <dgm:prSet/>
      <dgm:spPr/>
      <dgm:t>
        <a:bodyPr/>
        <a:lstStyle/>
        <a:p>
          <a:endParaRPr lang="en-US"/>
        </a:p>
      </dgm:t>
    </dgm:pt>
    <dgm:pt modelId="{FD1CF922-E97B-4456-A79F-43D3B5996D1A}" type="sibTrans" cxnId="{7D6D4303-E7E3-4398-88CE-51E5AC8F7786}">
      <dgm:prSet/>
      <dgm:spPr/>
      <dgm:t>
        <a:bodyPr/>
        <a:lstStyle/>
        <a:p>
          <a:endParaRPr lang="en-US"/>
        </a:p>
      </dgm:t>
    </dgm:pt>
    <dgm:pt modelId="{0A859618-3F42-4609-940F-2EE0DBF516A8}">
      <dgm:prSet/>
      <dgm:spPr/>
      <dgm:t>
        <a:bodyPr/>
        <a:lstStyle/>
        <a:p>
          <a:r>
            <a:rPr lang="en-IN" b="0" i="0"/>
            <a:t>Piece animation.</a:t>
          </a:r>
          <a:endParaRPr lang="en-US"/>
        </a:p>
      </dgm:t>
    </dgm:pt>
    <dgm:pt modelId="{3B59D331-7E06-4EEF-8E8F-D5379BCDB2C3}" type="parTrans" cxnId="{0B3676C1-01AA-4DEA-B1BA-FCA81956C765}">
      <dgm:prSet/>
      <dgm:spPr/>
      <dgm:t>
        <a:bodyPr/>
        <a:lstStyle/>
        <a:p>
          <a:endParaRPr lang="en-US"/>
        </a:p>
      </dgm:t>
    </dgm:pt>
    <dgm:pt modelId="{DDE3E296-33EC-41D1-A596-74AC555404F3}" type="sibTrans" cxnId="{0B3676C1-01AA-4DEA-B1BA-FCA81956C765}">
      <dgm:prSet/>
      <dgm:spPr/>
      <dgm:t>
        <a:bodyPr/>
        <a:lstStyle/>
        <a:p>
          <a:endParaRPr lang="en-US"/>
        </a:p>
      </dgm:t>
    </dgm:pt>
    <dgm:pt modelId="{CEFADF85-CC7A-4068-8DEA-25EAE3646E94}">
      <dgm:prSet/>
      <dgm:spPr/>
      <dgm:t>
        <a:bodyPr/>
        <a:lstStyle/>
        <a:p>
          <a:r>
            <a:rPr lang="en-IN" b="0" i="0"/>
            <a:t>Moves database undo/redo (moves that have been played by players)</a:t>
          </a:r>
          <a:endParaRPr lang="en-US"/>
        </a:p>
      </dgm:t>
    </dgm:pt>
    <dgm:pt modelId="{D6C0B2F5-433A-4000-BA08-12CD7933B2AB}" type="parTrans" cxnId="{0CBADAFC-2ED1-4E69-AB82-6F82E65EFCFB}">
      <dgm:prSet/>
      <dgm:spPr/>
      <dgm:t>
        <a:bodyPr/>
        <a:lstStyle/>
        <a:p>
          <a:endParaRPr lang="en-US"/>
        </a:p>
      </dgm:t>
    </dgm:pt>
    <dgm:pt modelId="{EF0ED384-E0B3-4A2D-8138-2538F8D6E877}" type="sibTrans" cxnId="{0CBADAFC-2ED1-4E69-AB82-6F82E65EFCFB}">
      <dgm:prSet/>
      <dgm:spPr/>
      <dgm:t>
        <a:bodyPr/>
        <a:lstStyle/>
        <a:p>
          <a:endParaRPr lang="en-US"/>
        </a:p>
      </dgm:t>
    </dgm:pt>
    <dgm:pt modelId="{39873745-81E5-4C3D-978B-23B629F91086}">
      <dgm:prSet/>
      <dgm:spPr/>
      <dgm:t>
        <a:bodyPr/>
        <a:lstStyle/>
        <a:p>
          <a:r>
            <a:rPr lang="en-IN"/>
            <a:t>Players can communicate.</a:t>
          </a:r>
          <a:endParaRPr lang="en-US"/>
        </a:p>
      </dgm:t>
    </dgm:pt>
    <dgm:pt modelId="{6EDF70E5-7A35-4257-A59D-7B956BF5D02E}" type="parTrans" cxnId="{3C93B538-C8DA-4528-85D4-18DA2C2B8371}">
      <dgm:prSet/>
      <dgm:spPr/>
      <dgm:t>
        <a:bodyPr/>
        <a:lstStyle/>
        <a:p>
          <a:endParaRPr lang="en-US"/>
        </a:p>
      </dgm:t>
    </dgm:pt>
    <dgm:pt modelId="{ABAF01F6-5D23-47D3-AF6F-DC41AD47CED5}" type="sibTrans" cxnId="{3C93B538-C8DA-4528-85D4-18DA2C2B8371}">
      <dgm:prSet/>
      <dgm:spPr/>
      <dgm:t>
        <a:bodyPr/>
        <a:lstStyle/>
        <a:p>
          <a:endParaRPr lang="en-US"/>
        </a:p>
      </dgm:t>
    </dgm:pt>
    <dgm:pt modelId="{E43A2A85-DC93-4E9F-B8E9-52BB0E66C5F6}" type="pres">
      <dgm:prSet presAssocID="{643729A1-7756-4228-8CB7-350F6C0EE493}" presName="matrix" presStyleCnt="0">
        <dgm:presLayoutVars>
          <dgm:chMax val="1"/>
          <dgm:dir/>
          <dgm:resizeHandles val="exact"/>
        </dgm:presLayoutVars>
      </dgm:prSet>
      <dgm:spPr/>
    </dgm:pt>
    <dgm:pt modelId="{50D873F8-BB59-4CE7-876E-AC0FDADDD1DA}" type="pres">
      <dgm:prSet presAssocID="{643729A1-7756-4228-8CB7-350F6C0EE493}" presName="diamond" presStyleLbl="bgShp" presStyleIdx="0" presStyleCnt="1"/>
      <dgm:spPr/>
    </dgm:pt>
    <dgm:pt modelId="{71252072-D180-4527-A0FD-28B6977FACB2}" type="pres">
      <dgm:prSet presAssocID="{643729A1-7756-4228-8CB7-350F6C0EE4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247F52-A188-4828-9BA9-537A9447DE45}" type="pres">
      <dgm:prSet presAssocID="{643729A1-7756-4228-8CB7-350F6C0EE4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0267FD-3762-418F-BAF2-D480D06C2FB1}" type="pres">
      <dgm:prSet presAssocID="{643729A1-7756-4228-8CB7-350F6C0EE4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E45FEA-DB87-40FE-A0D2-4AE15A468144}" type="pres">
      <dgm:prSet presAssocID="{643729A1-7756-4228-8CB7-350F6C0EE4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6D4303-E7E3-4398-88CE-51E5AC8F7786}" srcId="{643729A1-7756-4228-8CB7-350F6C0EE493}" destId="{0F27FAE6-9AD9-49E1-80FD-7D12D036F84A}" srcOrd="0" destOrd="0" parTransId="{74F6D062-34AF-45FB-8C8D-C0C2ED12A99D}" sibTransId="{FD1CF922-E97B-4456-A79F-43D3B5996D1A}"/>
    <dgm:cxn modelId="{0F18332A-FF74-475C-B0DC-6168E7E84E80}" type="presOf" srcId="{0A859618-3F42-4609-940F-2EE0DBF516A8}" destId="{B4247F52-A188-4828-9BA9-537A9447DE45}" srcOrd="0" destOrd="0" presId="urn:microsoft.com/office/officeart/2005/8/layout/matrix3"/>
    <dgm:cxn modelId="{3C93B538-C8DA-4528-85D4-18DA2C2B8371}" srcId="{643729A1-7756-4228-8CB7-350F6C0EE493}" destId="{39873745-81E5-4C3D-978B-23B629F91086}" srcOrd="3" destOrd="0" parTransId="{6EDF70E5-7A35-4257-A59D-7B956BF5D02E}" sibTransId="{ABAF01F6-5D23-47D3-AF6F-DC41AD47CED5}"/>
    <dgm:cxn modelId="{7C65274D-FED4-415E-B084-00A2C79A7FE2}" type="presOf" srcId="{CEFADF85-CC7A-4068-8DEA-25EAE3646E94}" destId="{B20267FD-3762-418F-BAF2-D480D06C2FB1}" srcOrd="0" destOrd="0" presId="urn:microsoft.com/office/officeart/2005/8/layout/matrix3"/>
    <dgm:cxn modelId="{72649479-4F67-4934-9152-B77A57832C03}" type="presOf" srcId="{39873745-81E5-4C3D-978B-23B629F91086}" destId="{7FE45FEA-DB87-40FE-A0D2-4AE15A468144}" srcOrd="0" destOrd="0" presId="urn:microsoft.com/office/officeart/2005/8/layout/matrix3"/>
    <dgm:cxn modelId="{E6FF10AD-2836-45D8-B177-223B5822C7C4}" type="presOf" srcId="{643729A1-7756-4228-8CB7-350F6C0EE493}" destId="{E43A2A85-DC93-4E9F-B8E9-52BB0E66C5F6}" srcOrd="0" destOrd="0" presId="urn:microsoft.com/office/officeart/2005/8/layout/matrix3"/>
    <dgm:cxn modelId="{0B3676C1-01AA-4DEA-B1BA-FCA81956C765}" srcId="{643729A1-7756-4228-8CB7-350F6C0EE493}" destId="{0A859618-3F42-4609-940F-2EE0DBF516A8}" srcOrd="1" destOrd="0" parTransId="{3B59D331-7E06-4EEF-8E8F-D5379BCDB2C3}" sibTransId="{DDE3E296-33EC-41D1-A596-74AC555404F3}"/>
    <dgm:cxn modelId="{DA9F9EDE-1121-46F1-BF65-F850C0E3C5E8}" type="presOf" srcId="{0F27FAE6-9AD9-49E1-80FD-7D12D036F84A}" destId="{71252072-D180-4527-A0FD-28B6977FACB2}" srcOrd="0" destOrd="0" presId="urn:microsoft.com/office/officeart/2005/8/layout/matrix3"/>
    <dgm:cxn modelId="{0CBADAFC-2ED1-4E69-AB82-6F82E65EFCFB}" srcId="{643729A1-7756-4228-8CB7-350F6C0EE493}" destId="{CEFADF85-CC7A-4068-8DEA-25EAE3646E94}" srcOrd="2" destOrd="0" parTransId="{D6C0B2F5-433A-4000-BA08-12CD7933B2AB}" sibTransId="{EF0ED384-E0B3-4A2D-8138-2538F8D6E877}"/>
    <dgm:cxn modelId="{15A31D92-B73C-4ABE-91D5-B2A435089BF1}" type="presParOf" srcId="{E43A2A85-DC93-4E9F-B8E9-52BB0E66C5F6}" destId="{50D873F8-BB59-4CE7-876E-AC0FDADDD1DA}" srcOrd="0" destOrd="0" presId="urn:microsoft.com/office/officeart/2005/8/layout/matrix3"/>
    <dgm:cxn modelId="{904A7E20-62B2-4FE2-8116-E4C294C5649E}" type="presParOf" srcId="{E43A2A85-DC93-4E9F-B8E9-52BB0E66C5F6}" destId="{71252072-D180-4527-A0FD-28B6977FACB2}" srcOrd="1" destOrd="0" presId="urn:microsoft.com/office/officeart/2005/8/layout/matrix3"/>
    <dgm:cxn modelId="{437A6B88-B285-4F85-B575-529C9ABD12DD}" type="presParOf" srcId="{E43A2A85-DC93-4E9F-B8E9-52BB0E66C5F6}" destId="{B4247F52-A188-4828-9BA9-537A9447DE45}" srcOrd="2" destOrd="0" presId="urn:microsoft.com/office/officeart/2005/8/layout/matrix3"/>
    <dgm:cxn modelId="{ED66CF60-D2D3-4963-916C-41997ED0C8D5}" type="presParOf" srcId="{E43A2A85-DC93-4E9F-B8E9-52BB0E66C5F6}" destId="{B20267FD-3762-418F-BAF2-D480D06C2FB1}" srcOrd="3" destOrd="0" presId="urn:microsoft.com/office/officeart/2005/8/layout/matrix3"/>
    <dgm:cxn modelId="{AA7D51AF-24C7-4E6E-9FF7-62A94BA72554}" type="presParOf" srcId="{E43A2A85-DC93-4E9F-B8E9-52BB0E66C5F6}" destId="{7FE45FEA-DB87-40FE-A0D2-4AE15A46814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21D3B-1016-4AFB-9D4E-AF359EDBB1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E02C8-7E98-46CE-9D98-E8BED47DD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players will play on screen. </a:t>
          </a:r>
        </a:p>
      </dgm:t>
    </dgm:pt>
    <dgm:pt modelId="{1233A0CF-BDD7-4914-A5F3-43F35788D3B9}" type="parTrans" cxnId="{68E4CCE5-6BF5-498A-934D-769DE71D5BDA}">
      <dgm:prSet/>
      <dgm:spPr/>
      <dgm:t>
        <a:bodyPr/>
        <a:lstStyle/>
        <a:p>
          <a:endParaRPr lang="en-US"/>
        </a:p>
      </dgm:t>
    </dgm:pt>
    <dgm:pt modelId="{81E91272-06C3-4273-A563-FAD205A15581}" type="sibTrans" cxnId="{68E4CCE5-6BF5-498A-934D-769DE71D5B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4F73AC-4679-4FF0-9D17-E35B44F27D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state of the game can be saved and the game can be continued. </a:t>
          </a:r>
        </a:p>
      </dgm:t>
    </dgm:pt>
    <dgm:pt modelId="{F5B0FEF1-A640-455E-A412-BC2705C51248}" type="parTrans" cxnId="{AB423AE0-76BE-45F2-990A-C9BF483FCAEC}">
      <dgm:prSet/>
      <dgm:spPr/>
      <dgm:t>
        <a:bodyPr/>
        <a:lstStyle/>
        <a:p>
          <a:endParaRPr lang="en-US"/>
        </a:p>
      </dgm:t>
    </dgm:pt>
    <dgm:pt modelId="{D5081DF9-5A42-491B-BDB0-CC8A235548A9}" type="sibTrans" cxnId="{AB423AE0-76BE-45F2-990A-C9BF483FCA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B93CFD-E5B2-4854-A347-8DA31B2CB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versions of the game will be playable on the main screen.</a:t>
          </a:r>
        </a:p>
      </dgm:t>
    </dgm:pt>
    <dgm:pt modelId="{2DE8C205-6608-4B83-8D4F-3039F81FE271}" type="parTrans" cxnId="{FA80185A-7C37-4510-857B-88648D7503AB}">
      <dgm:prSet/>
      <dgm:spPr/>
      <dgm:t>
        <a:bodyPr/>
        <a:lstStyle/>
        <a:p>
          <a:endParaRPr lang="en-US"/>
        </a:p>
      </dgm:t>
    </dgm:pt>
    <dgm:pt modelId="{C513C6AB-CC80-4A9A-9DB8-B23C3151D763}" type="sibTrans" cxnId="{FA80185A-7C37-4510-857B-88648D7503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1486D9-A1E4-4E60-A4DE-D2DAB1354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click and point the pieces. </a:t>
          </a:r>
        </a:p>
      </dgm:t>
    </dgm:pt>
    <dgm:pt modelId="{469272CA-3F28-4EB4-847C-CAE3DB3D929C}" type="parTrans" cxnId="{201657A6-611B-4D30-A754-FBC8227BA73D}">
      <dgm:prSet/>
      <dgm:spPr/>
      <dgm:t>
        <a:bodyPr/>
        <a:lstStyle/>
        <a:p>
          <a:endParaRPr lang="en-US"/>
        </a:p>
      </dgm:t>
    </dgm:pt>
    <dgm:pt modelId="{E3398AF3-1113-41DE-AE5E-7EF1AF7F4AC3}" type="sibTrans" cxnId="{201657A6-611B-4D30-A754-FBC8227BA7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A79C9F-7399-4A07-8C23-94E367F83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change the theme of the app. </a:t>
          </a:r>
        </a:p>
      </dgm:t>
    </dgm:pt>
    <dgm:pt modelId="{53BDD27B-AD88-496C-B0AA-D8AB87ED377B}" type="parTrans" cxnId="{8B344A0A-49C9-474E-A0F0-0678D5C76F8D}">
      <dgm:prSet/>
      <dgm:spPr/>
      <dgm:t>
        <a:bodyPr/>
        <a:lstStyle/>
        <a:p>
          <a:endParaRPr lang="en-US"/>
        </a:p>
      </dgm:t>
    </dgm:pt>
    <dgm:pt modelId="{EB6AA34E-4A6E-45C6-B489-205061E9BF49}" type="sibTrans" cxnId="{8B344A0A-49C9-474E-A0F0-0678D5C76F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C09D80-D567-46C5-9312-4D3B29F99C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play live over a local network.</a:t>
          </a:r>
        </a:p>
      </dgm:t>
    </dgm:pt>
    <dgm:pt modelId="{E2E863E5-1ECB-40A1-BABF-E37EFCEF16F7}" type="parTrans" cxnId="{F71A2AF9-6094-4523-A956-3044F9FA3D96}">
      <dgm:prSet/>
      <dgm:spPr/>
      <dgm:t>
        <a:bodyPr/>
        <a:lstStyle/>
        <a:p>
          <a:endParaRPr lang="en-US"/>
        </a:p>
      </dgm:t>
    </dgm:pt>
    <dgm:pt modelId="{067963A5-F123-4378-A2FF-5DAB74F1762E}" type="sibTrans" cxnId="{F71A2AF9-6094-4523-A956-3044F9FA3D96}">
      <dgm:prSet/>
      <dgm:spPr/>
      <dgm:t>
        <a:bodyPr/>
        <a:lstStyle/>
        <a:p>
          <a:endParaRPr lang="en-US"/>
        </a:p>
      </dgm:t>
    </dgm:pt>
    <dgm:pt modelId="{67AB3DD3-8FF3-422D-A2BF-000E36826E9B}" type="pres">
      <dgm:prSet presAssocID="{E6121D3B-1016-4AFB-9D4E-AF359EDBB111}" presName="root" presStyleCnt="0">
        <dgm:presLayoutVars>
          <dgm:dir/>
          <dgm:resizeHandles val="exact"/>
        </dgm:presLayoutVars>
      </dgm:prSet>
      <dgm:spPr/>
    </dgm:pt>
    <dgm:pt modelId="{0955887E-762D-459C-ABA7-6F7940F337AA}" type="pres">
      <dgm:prSet presAssocID="{E6121D3B-1016-4AFB-9D4E-AF359EDBB111}" presName="container" presStyleCnt="0">
        <dgm:presLayoutVars>
          <dgm:dir/>
          <dgm:resizeHandles val="exact"/>
        </dgm:presLayoutVars>
      </dgm:prSet>
      <dgm:spPr/>
    </dgm:pt>
    <dgm:pt modelId="{7CEDE28B-F2C8-4D52-9D55-D73FA25B74A0}" type="pres">
      <dgm:prSet presAssocID="{F24E02C8-7E98-46CE-9D98-E8BED47DD40A}" presName="compNode" presStyleCnt="0"/>
      <dgm:spPr/>
    </dgm:pt>
    <dgm:pt modelId="{1E21A527-332C-4FD9-9F1C-BB21B741E14C}" type="pres">
      <dgm:prSet presAssocID="{F24E02C8-7E98-46CE-9D98-E8BED47DD40A}" presName="iconBgRect" presStyleLbl="bgShp" presStyleIdx="0" presStyleCnt="6"/>
      <dgm:spPr/>
    </dgm:pt>
    <dgm:pt modelId="{BC6971D8-F02D-4054-A624-B89CEAC41EAA}" type="pres">
      <dgm:prSet presAssocID="{F24E02C8-7E98-46CE-9D98-E8BED47DD40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FA6A930-3B44-4E7A-BA1B-25E0A9208BBB}" type="pres">
      <dgm:prSet presAssocID="{F24E02C8-7E98-46CE-9D98-E8BED47DD40A}" presName="spaceRect" presStyleCnt="0"/>
      <dgm:spPr/>
    </dgm:pt>
    <dgm:pt modelId="{16B07907-2718-4CFF-BD28-C1FE66082F54}" type="pres">
      <dgm:prSet presAssocID="{F24E02C8-7E98-46CE-9D98-E8BED47DD40A}" presName="textRect" presStyleLbl="revTx" presStyleIdx="0" presStyleCnt="6">
        <dgm:presLayoutVars>
          <dgm:chMax val="1"/>
          <dgm:chPref val="1"/>
        </dgm:presLayoutVars>
      </dgm:prSet>
      <dgm:spPr/>
    </dgm:pt>
    <dgm:pt modelId="{73C8D157-F1BE-4E0F-9F18-73828512664E}" type="pres">
      <dgm:prSet presAssocID="{81E91272-06C3-4273-A563-FAD205A15581}" presName="sibTrans" presStyleLbl="sibTrans2D1" presStyleIdx="0" presStyleCnt="0"/>
      <dgm:spPr/>
    </dgm:pt>
    <dgm:pt modelId="{8B26CDC1-9D91-4D77-8AEE-6C75B2CF9479}" type="pres">
      <dgm:prSet presAssocID="{024F73AC-4679-4FF0-9D17-E35B44F27D08}" presName="compNode" presStyleCnt="0"/>
      <dgm:spPr/>
    </dgm:pt>
    <dgm:pt modelId="{C917F887-272B-45F6-B843-2F07FF47047E}" type="pres">
      <dgm:prSet presAssocID="{024F73AC-4679-4FF0-9D17-E35B44F27D08}" presName="iconBgRect" presStyleLbl="bgShp" presStyleIdx="1" presStyleCnt="6"/>
      <dgm:spPr/>
    </dgm:pt>
    <dgm:pt modelId="{01F723AA-32E1-4766-8985-632D82652258}" type="pres">
      <dgm:prSet presAssocID="{024F73AC-4679-4FF0-9D17-E35B44F27D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8B5B783-1242-4885-91DB-491481E3F4C2}" type="pres">
      <dgm:prSet presAssocID="{024F73AC-4679-4FF0-9D17-E35B44F27D08}" presName="spaceRect" presStyleCnt="0"/>
      <dgm:spPr/>
    </dgm:pt>
    <dgm:pt modelId="{D96DB934-2B5C-4153-B324-D12B7D2FEFF2}" type="pres">
      <dgm:prSet presAssocID="{024F73AC-4679-4FF0-9D17-E35B44F27D08}" presName="textRect" presStyleLbl="revTx" presStyleIdx="1" presStyleCnt="6">
        <dgm:presLayoutVars>
          <dgm:chMax val="1"/>
          <dgm:chPref val="1"/>
        </dgm:presLayoutVars>
      </dgm:prSet>
      <dgm:spPr/>
    </dgm:pt>
    <dgm:pt modelId="{0C170EF8-FAD7-4AAE-86BD-202F74CCA677}" type="pres">
      <dgm:prSet presAssocID="{D5081DF9-5A42-491B-BDB0-CC8A235548A9}" presName="sibTrans" presStyleLbl="sibTrans2D1" presStyleIdx="0" presStyleCnt="0"/>
      <dgm:spPr/>
    </dgm:pt>
    <dgm:pt modelId="{1430DED9-F477-4EA4-A6D9-44C7635C1B67}" type="pres">
      <dgm:prSet presAssocID="{6CB93CFD-E5B2-4854-A347-8DA31B2CB06D}" presName="compNode" presStyleCnt="0"/>
      <dgm:spPr/>
    </dgm:pt>
    <dgm:pt modelId="{801D1201-FF07-4955-8846-E88A798785F9}" type="pres">
      <dgm:prSet presAssocID="{6CB93CFD-E5B2-4854-A347-8DA31B2CB06D}" presName="iconBgRect" presStyleLbl="bgShp" presStyleIdx="2" presStyleCnt="6"/>
      <dgm:spPr/>
    </dgm:pt>
    <dgm:pt modelId="{DD313EC2-649C-4EC8-A06B-96EEF688C0A2}" type="pres">
      <dgm:prSet presAssocID="{6CB93CFD-E5B2-4854-A347-8DA31B2CB06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DDCACB7-8280-4345-B3D0-447545831E58}" type="pres">
      <dgm:prSet presAssocID="{6CB93CFD-E5B2-4854-A347-8DA31B2CB06D}" presName="spaceRect" presStyleCnt="0"/>
      <dgm:spPr/>
    </dgm:pt>
    <dgm:pt modelId="{4689A783-4E68-4BFD-8ACC-8331D1DA3A8E}" type="pres">
      <dgm:prSet presAssocID="{6CB93CFD-E5B2-4854-A347-8DA31B2CB06D}" presName="textRect" presStyleLbl="revTx" presStyleIdx="2" presStyleCnt="6">
        <dgm:presLayoutVars>
          <dgm:chMax val="1"/>
          <dgm:chPref val="1"/>
        </dgm:presLayoutVars>
      </dgm:prSet>
      <dgm:spPr/>
    </dgm:pt>
    <dgm:pt modelId="{2E394705-4664-4790-8C3B-61667AE49E08}" type="pres">
      <dgm:prSet presAssocID="{C513C6AB-CC80-4A9A-9DB8-B23C3151D763}" presName="sibTrans" presStyleLbl="sibTrans2D1" presStyleIdx="0" presStyleCnt="0"/>
      <dgm:spPr/>
    </dgm:pt>
    <dgm:pt modelId="{BE1B84C9-2F96-4A43-AC2E-94872961F7CF}" type="pres">
      <dgm:prSet presAssocID="{671486D9-A1E4-4E60-A4DE-D2DAB1354EF2}" presName="compNode" presStyleCnt="0"/>
      <dgm:spPr/>
    </dgm:pt>
    <dgm:pt modelId="{1DBF9C1E-6C80-481C-B7A8-F06569423E00}" type="pres">
      <dgm:prSet presAssocID="{671486D9-A1E4-4E60-A4DE-D2DAB1354EF2}" presName="iconBgRect" presStyleLbl="bgShp" presStyleIdx="3" presStyleCnt="6"/>
      <dgm:spPr/>
    </dgm:pt>
    <dgm:pt modelId="{BEA168D3-F1F7-4987-96C0-05FCBC864D6F}" type="pres">
      <dgm:prSet presAssocID="{671486D9-A1E4-4E60-A4DE-D2DAB1354E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2B79684-6F4E-4B9D-8B1E-F16DB69B01E6}" type="pres">
      <dgm:prSet presAssocID="{671486D9-A1E4-4E60-A4DE-D2DAB1354EF2}" presName="spaceRect" presStyleCnt="0"/>
      <dgm:spPr/>
    </dgm:pt>
    <dgm:pt modelId="{D568FC2F-9D7B-44A9-974C-37240F896729}" type="pres">
      <dgm:prSet presAssocID="{671486D9-A1E4-4E60-A4DE-D2DAB1354EF2}" presName="textRect" presStyleLbl="revTx" presStyleIdx="3" presStyleCnt="6">
        <dgm:presLayoutVars>
          <dgm:chMax val="1"/>
          <dgm:chPref val="1"/>
        </dgm:presLayoutVars>
      </dgm:prSet>
      <dgm:spPr/>
    </dgm:pt>
    <dgm:pt modelId="{B7F2D1FF-0E15-4E1B-8039-E02BE8D8EDCC}" type="pres">
      <dgm:prSet presAssocID="{E3398AF3-1113-41DE-AE5E-7EF1AF7F4AC3}" presName="sibTrans" presStyleLbl="sibTrans2D1" presStyleIdx="0" presStyleCnt="0"/>
      <dgm:spPr/>
    </dgm:pt>
    <dgm:pt modelId="{C7B8F7D8-B40B-4A7C-AAA4-F90544C9E737}" type="pres">
      <dgm:prSet presAssocID="{77A79C9F-7399-4A07-8C23-94E367F836F6}" presName="compNode" presStyleCnt="0"/>
      <dgm:spPr/>
    </dgm:pt>
    <dgm:pt modelId="{BFAD28CC-510E-469F-BD4D-BC8BF6D85163}" type="pres">
      <dgm:prSet presAssocID="{77A79C9F-7399-4A07-8C23-94E367F836F6}" presName="iconBgRect" presStyleLbl="bgShp" presStyleIdx="4" presStyleCnt="6"/>
      <dgm:spPr/>
    </dgm:pt>
    <dgm:pt modelId="{6DD51014-3A08-4284-94F7-7FC3119A3E65}" type="pres">
      <dgm:prSet presAssocID="{77A79C9F-7399-4A07-8C23-94E367F836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364B57-F5A1-4FF6-9296-A4DEDC32DF5B}" type="pres">
      <dgm:prSet presAssocID="{77A79C9F-7399-4A07-8C23-94E367F836F6}" presName="spaceRect" presStyleCnt="0"/>
      <dgm:spPr/>
    </dgm:pt>
    <dgm:pt modelId="{97B861AE-71AF-4BE0-9915-A59F5442D8C0}" type="pres">
      <dgm:prSet presAssocID="{77A79C9F-7399-4A07-8C23-94E367F836F6}" presName="textRect" presStyleLbl="revTx" presStyleIdx="4" presStyleCnt="6">
        <dgm:presLayoutVars>
          <dgm:chMax val="1"/>
          <dgm:chPref val="1"/>
        </dgm:presLayoutVars>
      </dgm:prSet>
      <dgm:spPr/>
    </dgm:pt>
    <dgm:pt modelId="{4180D581-9042-4562-B08F-100F0A9CC72F}" type="pres">
      <dgm:prSet presAssocID="{EB6AA34E-4A6E-45C6-B489-205061E9BF49}" presName="sibTrans" presStyleLbl="sibTrans2D1" presStyleIdx="0" presStyleCnt="0"/>
      <dgm:spPr/>
    </dgm:pt>
    <dgm:pt modelId="{8451A432-09CF-4223-B511-64714E796791}" type="pres">
      <dgm:prSet presAssocID="{3DC09D80-D567-46C5-9312-4D3B29F99C1D}" presName="compNode" presStyleCnt="0"/>
      <dgm:spPr/>
    </dgm:pt>
    <dgm:pt modelId="{4B2A77DC-8A68-45FD-AA17-026E8C943893}" type="pres">
      <dgm:prSet presAssocID="{3DC09D80-D567-46C5-9312-4D3B29F99C1D}" presName="iconBgRect" presStyleLbl="bgShp" presStyleIdx="5" presStyleCnt="6"/>
      <dgm:spPr/>
    </dgm:pt>
    <dgm:pt modelId="{2CAA44C5-EEA4-4631-B6F9-B61CAA5F2D00}" type="pres">
      <dgm:prSet presAssocID="{3DC09D80-D567-46C5-9312-4D3B29F99C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C9B8EB51-91A4-4B0B-B9D4-E6944C4CCC12}" type="pres">
      <dgm:prSet presAssocID="{3DC09D80-D567-46C5-9312-4D3B29F99C1D}" presName="spaceRect" presStyleCnt="0"/>
      <dgm:spPr/>
    </dgm:pt>
    <dgm:pt modelId="{D4782034-3FD2-4738-9AE3-1F4046029D2C}" type="pres">
      <dgm:prSet presAssocID="{3DC09D80-D567-46C5-9312-4D3B29F99C1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B344A0A-49C9-474E-A0F0-0678D5C76F8D}" srcId="{E6121D3B-1016-4AFB-9D4E-AF359EDBB111}" destId="{77A79C9F-7399-4A07-8C23-94E367F836F6}" srcOrd="4" destOrd="0" parTransId="{53BDD27B-AD88-496C-B0AA-D8AB87ED377B}" sibTransId="{EB6AA34E-4A6E-45C6-B489-205061E9BF49}"/>
    <dgm:cxn modelId="{04D56C0A-582B-4B58-B89E-1CA2AADF8884}" type="presOf" srcId="{F24E02C8-7E98-46CE-9D98-E8BED47DD40A}" destId="{16B07907-2718-4CFF-BD28-C1FE66082F54}" srcOrd="0" destOrd="0" presId="urn:microsoft.com/office/officeart/2018/2/layout/IconCircleList"/>
    <dgm:cxn modelId="{303AB20B-63BB-4BB6-8B38-2625D02FF65D}" type="presOf" srcId="{E6121D3B-1016-4AFB-9D4E-AF359EDBB111}" destId="{67AB3DD3-8FF3-422D-A2BF-000E36826E9B}" srcOrd="0" destOrd="0" presId="urn:microsoft.com/office/officeart/2018/2/layout/IconCircleList"/>
    <dgm:cxn modelId="{65FFD416-7E4E-4F69-AEC2-203FDE927A08}" type="presOf" srcId="{77A79C9F-7399-4A07-8C23-94E367F836F6}" destId="{97B861AE-71AF-4BE0-9915-A59F5442D8C0}" srcOrd="0" destOrd="0" presId="urn:microsoft.com/office/officeart/2018/2/layout/IconCircleList"/>
    <dgm:cxn modelId="{EF105921-A25A-48A0-AB20-D09F61978FD0}" type="presOf" srcId="{D5081DF9-5A42-491B-BDB0-CC8A235548A9}" destId="{0C170EF8-FAD7-4AAE-86BD-202F74CCA677}" srcOrd="0" destOrd="0" presId="urn:microsoft.com/office/officeart/2018/2/layout/IconCircleList"/>
    <dgm:cxn modelId="{9588BF23-E5DE-4AF2-B24D-8C7573FB6944}" type="presOf" srcId="{024F73AC-4679-4FF0-9D17-E35B44F27D08}" destId="{D96DB934-2B5C-4153-B324-D12B7D2FEFF2}" srcOrd="0" destOrd="0" presId="urn:microsoft.com/office/officeart/2018/2/layout/IconCircleList"/>
    <dgm:cxn modelId="{CD06F626-D2DA-47AB-AD66-03D37A1D66B5}" type="presOf" srcId="{671486D9-A1E4-4E60-A4DE-D2DAB1354EF2}" destId="{D568FC2F-9D7B-44A9-974C-37240F896729}" srcOrd="0" destOrd="0" presId="urn:microsoft.com/office/officeart/2018/2/layout/IconCircleList"/>
    <dgm:cxn modelId="{FA80185A-7C37-4510-857B-88648D7503AB}" srcId="{E6121D3B-1016-4AFB-9D4E-AF359EDBB111}" destId="{6CB93CFD-E5B2-4854-A347-8DA31B2CB06D}" srcOrd="2" destOrd="0" parTransId="{2DE8C205-6608-4B83-8D4F-3039F81FE271}" sibTransId="{C513C6AB-CC80-4A9A-9DB8-B23C3151D763}"/>
    <dgm:cxn modelId="{343B3C9A-5914-44AA-AEEB-FD68FC480912}" type="presOf" srcId="{C513C6AB-CC80-4A9A-9DB8-B23C3151D763}" destId="{2E394705-4664-4790-8C3B-61667AE49E08}" srcOrd="0" destOrd="0" presId="urn:microsoft.com/office/officeart/2018/2/layout/IconCircleList"/>
    <dgm:cxn modelId="{D47272A3-77F0-4414-A7B7-EFBD8B7B9405}" type="presOf" srcId="{6CB93CFD-E5B2-4854-A347-8DA31B2CB06D}" destId="{4689A783-4E68-4BFD-8ACC-8331D1DA3A8E}" srcOrd="0" destOrd="0" presId="urn:microsoft.com/office/officeart/2018/2/layout/IconCircleList"/>
    <dgm:cxn modelId="{201657A6-611B-4D30-A754-FBC8227BA73D}" srcId="{E6121D3B-1016-4AFB-9D4E-AF359EDBB111}" destId="{671486D9-A1E4-4E60-A4DE-D2DAB1354EF2}" srcOrd="3" destOrd="0" parTransId="{469272CA-3F28-4EB4-847C-CAE3DB3D929C}" sibTransId="{E3398AF3-1113-41DE-AE5E-7EF1AF7F4AC3}"/>
    <dgm:cxn modelId="{623776AF-2C2F-4C37-8A1D-799F16355F01}" type="presOf" srcId="{E3398AF3-1113-41DE-AE5E-7EF1AF7F4AC3}" destId="{B7F2D1FF-0E15-4E1B-8039-E02BE8D8EDCC}" srcOrd="0" destOrd="0" presId="urn:microsoft.com/office/officeart/2018/2/layout/IconCircleList"/>
    <dgm:cxn modelId="{3EF9D3C1-0292-4CAF-BB11-E34BD43764FE}" type="presOf" srcId="{81E91272-06C3-4273-A563-FAD205A15581}" destId="{73C8D157-F1BE-4E0F-9F18-73828512664E}" srcOrd="0" destOrd="0" presId="urn:microsoft.com/office/officeart/2018/2/layout/IconCircleList"/>
    <dgm:cxn modelId="{8270BBD7-07BF-41F5-8A75-CB7C8C63D54E}" type="presOf" srcId="{EB6AA34E-4A6E-45C6-B489-205061E9BF49}" destId="{4180D581-9042-4562-B08F-100F0A9CC72F}" srcOrd="0" destOrd="0" presId="urn:microsoft.com/office/officeart/2018/2/layout/IconCircleList"/>
    <dgm:cxn modelId="{AB423AE0-76BE-45F2-990A-C9BF483FCAEC}" srcId="{E6121D3B-1016-4AFB-9D4E-AF359EDBB111}" destId="{024F73AC-4679-4FF0-9D17-E35B44F27D08}" srcOrd="1" destOrd="0" parTransId="{F5B0FEF1-A640-455E-A412-BC2705C51248}" sibTransId="{D5081DF9-5A42-491B-BDB0-CC8A235548A9}"/>
    <dgm:cxn modelId="{68E4CCE5-6BF5-498A-934D-769DE71D5BDA}" srcId="{E6121D3B-1016-4AFB-9D4E-AF359EDBB111}" destId="{F24E02C8-7E98-46CE-9D98-E8BED47DD40A}" srcOrd="0" destOrd="0" parTransId="{1233A0CF-BDD7-4914-A5F3-43F35788D3B9}" sibTransId="{81E91272-06C3-4273-A563-FAD205A15581}"/>
    <dgm:cxn modelId="{32C0F5EC-E2FE-4C8C-8520-F276F90C188D}" type="presOf" srcId="{3DC09D80-D567-46C5-9312-4D3B29F99C1D}" destId="{D4782034-3FD2-4738-9AE3-1F4046029D2C}" srcOrd="0" destOrd="0" presId="urn:microsoft.com/office/officeart/2018/2/layout/IconCircleList"/>
    <dgm:cxn modelId="{F71A2AF9-6094-4523-A956-3044F9FA3D96}" srcId="{E6121D3B-1016-4AFB-9D4E-AF359EDBB111}" destId="{3DC09D80-D567-46C5-9312-4D3B29F99C1D}" srcOrd="5" destOrd="0" parTransId="{E2E863E5-1ECB-40A1-BABF-E37EFCEF16F7}" sibTransId="{067963A5-F123-4378-A2FF-5DAB74F1762E}"/>
    <dgm:cxn modelId="{769DBE87-947A-4FDF-8787-86F8F19A4C52}" type="presParOf" srcId="{67AB3DD3-8FF3-422D-A2BF-000E36826E9B}" destId="{0955887E-762D-459C-ABA7-6F7940F337AA}" srcOrd="0" destOrd="0" presId="urn:microsoft.com/office/officeart/2018/2/layout/IconCircleList"/>
    <dgm:cxn modelId="{A8074F25-6420-4287-9606-F4B499B727D8}" type="presParOf" srcId="{0955887E-762D-459C-ABA7-6F7940F337AA}" destId="{7CEDE28B-F2C8-4D52-9D55-D73FA25B74A0}" srcOrd="0" destOrd="0" presId="urn:microsoft.com/office/officeart/2018/2/layout/IconCircleList"/>
    <dgm:cxn modelId="{A89F98B7-6A7D-4CD2-938B-759BD3E5A55E}" type="presParOf" srcId="{7CEDE28B-F2C8-4D52-9D55-D73FA25B74A0}" destId="{1E21A527-332C-4FD9-9F1C-BB21B741E14C}" srcOrd="0" destOrd="0" presId="urn:microsoft.com/office/officeart/2018/2/layout/IconCircleList"/>
    <dgm:cxn modelId="{10D2B630-C09F-4401-9B98-9C8C469C2C8B}" type="presParOf" srcId="{7CEDE28B-F2C8-4D52-9D55-D73FA25B74A0}" destId="{BC6971D8-F02D-4054-A624-B89CEAC41EAA}" srcOrd="1" destOrd="0" presId="urn:microsoft.com/office/officeart/2018/2/layout/IconCircleList"/>
    <dgm:cxn modelId="{36B96420-2ACC-4289-854A-9C5712E18D8E}" type="presParOf" srcId="{7CEDE28B-F2C8-4D52-9D55-D73FA25B74A0}" destId="{5FA6A930-3B44-4E7A-BA1B-25E0A9208BBB}" srcOrd="2" destOrd="0" presId="urn:microsoft.com/office/officeart/2018/2/layout/IconCircleList"/>
    <dgm:cxn modelId="{BCCE4E2D-C3AA-4163-ACE5-FA6DF5311377}" type="presParOf" srcId="{7CEDE28B-F2C8-4D52-9D55-D73FA25B74A0}" destId="{16B07907-2718-4CFF-BD28-C1FE66082F54}" srcOrd="3" destOrd="0" presId="urn:microsoft.com/office/officeart/2018/2/layout/IconCircleList"/>
    <dgm:cxn modelId="{02595765-75CA-449D-9675-C6B9524738FF}" type="presParOf" srcId="{0955887E-762D-459C-ABA7-6F7940F337AA}" destId="{73C8D157-F1BE-4E0F-9F18-73828512664E}" srcOrd="1" destOrd="0" presId="urn:microsoft.com/office/officeart/2018/2/layout/IconCircleList"/>
    <dgm:cxn modelId="{327DEBBD-4BDE-49B5-B27F-6F165C2565E2}" type="presParOf" srcId="{0955887E-762D-459C-ABA7-6F7940F337AA}" destId="{8B26CDC1-9D91-4D77-8AEE-6C75B2CF9479}" srcOrd="2" destOrd="0" presId="urn:microsoft.com/office/officeart/2018/2/layout/IconCircleList"/>
    <dgm:cxn modelId="{525300BF-11AA-4D3D-B71B-233CDC0595C4}" type="presParOf" srcId="{8B26CDC1-9D91-4D77-8AEE-6C75B2CF9479}" destId="{C917F887-272B-45F6-B843-2F07FF47047E}" srcOrd="0" destOrd="0" presId="urn:microsoft.com/office/officeart/2018/2/layout/IconCircleList"/>
    <dgm:cxn modelId="{ECFA3C3E-5F88-4AAC-8F57-210268750BA1}" type="presParOf" srcId="{8B26CDC1-9D91-4D77-8AEE-6C75B2CF9479}" destId="{01F723AA-32E1-4766-8985-632D82652258}" srcOrd="1" destOrd="0" presId="urn:microsoft.com/office/officeart/2018/2/layout/IconCircleList"/>
    <dgm:cxn modelId="{85214DBD-AA55-42A6-BED0-B7A041ECE8C5}" type="presParOf" srcId="{8B26CDC1-9D91-4D77-8AEE-6C75B2CF9479}" destId="{78B5B783-1242-4885-91DB-491481E3F4C2}" srcOrd="2" destOrd="0" presId="urn:microsoft.com/office/officeart/2018/2/layout/IconCircleList"/>
    <dgm:cxn modelId="{EC3A7C8B-4CA1-46AC-91CB-CF420B6E9E3F}" type="presParOf" srcId="{8B26CDC1-9D91-4D77-8AEE-6C75B2CF9479}" destId="{D96DB934-2B5C-4153-B324-D12B7D2FEFF2}" srcOrd="3" destOrd="0" presId="urn:microsoft.com/office/officeart/2018/2/layout/IconCircleList"/>
    <dgm:cxn modelId="{5841C605-64C6-4211-8EE6-47C5601EC7AC}" type="presParOf" srcId="{0955887E-762D-459C-ABA7-6F7940F337AA}" destId="{0C170EF8-FAD7-4AAE-86BD-202F74CCA677}" srcOrd="3" destOrd="0" presId="urn:microsoft.com/office/officeart/2018/2/layout/IconCircleList"/>
    <dgm:cxn modelId="{5C810BD6-1DF5-4E15-A213-1BDF9B21CCFF}" type="presParOf" srcId="{0955887E-762D-459C-ABA7-6F7940F337AA}" destId="{1430DED9-F477-4EA4-A6D9-44C7635C1B67}" srcOrd="4" destOrd="0" presId="urn:microsoft.com/office/officeart/2018/2/layout/IconCircleList"/>
    <dgm:cxn modelId="{75D4D795-197F-463B-9A8E-C3534F0AEE50}" type="presParOf" srcId="{1430DED9-F477-4EA4-A6D9-44C7635C1B67}" destId="{801D1201-FF07-4955-8846-E88A798785F9}" srcOrd="0" destOrd="0" presId="urn:microsoft.com/office/officeart/2018/2/layout/IconCircleList"/>
    <dgm:cxn modelId="{4F86F010-6802-4963-AD71-22183AC540BE}" type="presParOf" srcId="{1430DED9-F477-4EA4-A6D9-44C7635C1B67}" destId="{DD313EC2-649C-4EC8-A06B-96EEF688C0A2}" srcOrd="1" destOrd="0" presId="urn:microsoft.com/office/officeart/2018/2/layout/IconCircleList"/>
    <dgm:cxn modelId="{209DFA4C-D6FA-477D-9C0C-70F5CBBA0243}" type="presParOf" srcId="{1430DED9-F477-4EA4-A6D9-44C7635C1B67}" destId="{4DDCACB7-8280-4345-B3D0-447545831E58}" srcOrd="2" destOrd="0" presId="urn:microsoft.com/office/officeart/2018/2/layout/IconCircleList"/>
    <dgm:cxn modelId="{D0071879-5FEB-4B37-B171-42F58CDABB91}" type="presParOf" srcId="{1430DED9-F477-4EA4-A6D9-44C7635C1B67}" destId="{4689A783-4E68-4BFD-8ACC-8331D1DA3A8E}" srcOrd="3" destOrd="0" presId="urn:microsoft.com/office/officeart/2018/2/layout/IconCircleList"/>
    <dgm:cxn modelId="{03241933-793F-4D98-88E1-F24B719B8C35}" type="presParOf" srcId="{0955887E-762D-459C-ABA7-6F7940F337AA}" destId="{2E394705-4664-4790-8C3B-61667AE49E08}" srcOrd="5" destOrd="0" presId="urn:microsoft.com/office/officeart/2018/2/layout/IconCircleList"/>
    <dgm:cxn modelId="{5A3B80B9-73D4-4578-AF0A-351AEAE0C2C5}" type="presParOf" srcId="{0955887E-762D-459C-ABA7-6F7940F337AA}" destId="{BE1B84C9-2F96-4A43-AC2E-94872961F7CF}" srcOrd="6" destOrd="0" presId="urn:microsoft.com/office/officeart/2018/2/layout/IconCircleList"/>
    <dgm:cxn modelId="{758475C0-EB60-40A8-973F-91F56E4378C6}" type="presParOf" srcId="{BE1B84C9-2F96-4A43-AC2E-94872961F7CF}" destId="{1DBF9C1E-6C80-481C-B7A8-F06569423E00}" srcOrd="0" destOrd="0" presId="urn:microsoft.com/office/officeart/2018/2/layout/IconCircleList"/>
    <dgm:cxn modelId="{DAB0CCCB-E690-4B25-A77B-4D7EE5A0C1B6}" type="presParOf" srcId="{BE1B84C9-2F96-4A43-AC2E-94872961F7CF}" destId="{BEA168D3-F1F7-4987-96C0-05FCBC864D6F}" srcOrd="1" destOrd="0" presId="urn:microsoft.com/office/officeart/2018/2/layout/IconCircleList"/>
    <dgm:cxn modelId="{E8B34807-8D8A-4794-9519-000DEB0F256A}" type="presParOf" srcId="{BE1B84C9-2F96-4A43-AC2E-94872961F7CF}" destId="{62B79684-6F4E-4B9D-8B1E-F16DB69B01E6}" srcOrd="2" destOrd="0" presId="urn:microsoft.com/office/officeart/2018/2/layout/IconCircleList"/>
    <dgm:cxn modelId="{44D10620-A948-4736-8083-740DA9FCFC73}" type="presParOf" srcId="{BE1B84C9-2F96-4A43-AC2E-94872961F7CF}" destId="{D568FC2F-9D7B-44A9-974C-37240F896729}" srcOrd="3" destOrd="0" presId="urn:microsoft.com/office/officeart/2018/2/layout/IconCircleList"/>
    <dgm:cxn modelId="{5234837B-116C-4FFD-9F92-54CCB9464D0E}" type="presParOf" srcId="{0955887E-762D-459C-ABA7-6F7940F337AA}" destId="{B7F2D1FF-0E15-4E1B-8039-E02BE8D8EDCC}" srcOrd="7" destOrd="0" presId="urn:microsoft.com/office/officeart/2018/2/layout/IconCircleList"/>
    <dgm:cxn modelId="{1249F51E-0B5A-4711-947D-F0509077B4EF}" type="presParOf" srcId="{0955887E-762D-459C-ABA7-6F7940F337AA}" destId="{C7B8F7D8-B40B-4A7C-AAA4-F90544C9E737}" srcOrd="8" destOrd="0" presId="urn:microsoft.com/office/officeart/2018/2/layout/IconCircleList"/>
    <dgm:cxn modelId="{86367E6F-FFB5-476C-8BEB-72DEB7C43ACD}" type="presParOf" srcId="{C7B8F7D8-B40B-4A7C-AAA4-F90544C9E737}" destId="{BFAD28CC-510E-469F-BD4D-BC8BF6D85163}" srcOrd="0" destOrd="0" presId="urn:microsoft.com/office/officeart/2018/2/layout/IconCircleList"/>
    <dgm:cxn modelId="{76E419CD-9944-419B-8F3E-3062D67FF432}" type="presParOf" srcId="{C7B8F7D8-B40B-4A7C-AAA4-F90544C9E737}" destId="{6DD51014-3A08-4284-94F7-7FC3119A3E65}" srcOrd="1" destOrd="0" presId="urn:microsoft.com/office/officeart/2018/2/layout/IconCircleList"/>
    <dgm:cxn modelId="{C02F7431-B32E-414E-B273-3E4F4493D59D}" type="presParOf" srcId="{C7B8F7D8-B40B-4A7C-AAA4-F90544C9E737}" destId="{31364B57-F5A1-4FF6-9296-A4DEDC32DF5B}" srcOrd="2" destOrd="0" presId="urn:microsoft.com/office/officeart/2018/2/layout/IconCircleList"/>
    <dgm:cxn modelId="{7C749F20-1A42-4BAC-BF47-B2AC1AFF163F}" type="presParOf" srcId="{C7B8F7D8-B40B-4A7C-AAA4-F90544C9E737}" destId="{97B861AE-71AF-4BE0-9915-A59F5442D8C0}" srcOrd="3" destOrd="0" presId="urn:microsoft.com/office/officeart/2018/2/layout/IconCircleList"/>
    <dgm:cxn modelId="{E0D8D146-08D9-4FA7-86A6-401B39D1225D}" type="presParOf" srcId="{0955887E-762D-459C-ABA7-6F7940F337AA}" destId="{4180D581-9042-4562-B08F-100F0A9CC72F}" srcOrd="9" destOrd="0" presId="urn:microsoft.com/office/officeart/2018/2/layout/IconCircleList"/>
    <dgm:cxn modelId="{4FDB7888-E673-4E08-A42B-949E3BC14C64}" type="presParOf" srcId="{0955887E-762D-459C-ABA7-6F7940F337AA}" destId="{8451A432-09CF-4223-B511-64714E796791}" srcOrd="10" destOrd="0" presId="urn:microsoft.com/office/officeart/2018/2/layout/IconCircleList"/>
    <dgm:cxn modelId="{BFE81189-8204-4B0F-AA61-67299B2524B5}" type="presParOf" srcId="{8451A432-09CF-4223-B511-64714E796791}" destId="{4B2A77DC-8A68-45FD-AA17-026E8C943893}" srcOrd="0" destOrd="0" presId="urn:microsoft.com/office/officeart/2018/2/layout/IconCircleList"/>
    <dgm:cxn modelId="{8F6504FC-AD0B-49D8-A50A-B6F1015AF9FA}" type="presParOf" srcId="{8451A432-09CF-4223-B511-64714E796791}" destId="{2CAA44C5-EEA4-4631-B6F9-B61CAA5F2D00}" srcOrd="1" destOrd="0" presId="urn:microsoft.com/office/officeart/2018/2/layout/IconCircleList"/>
    <dgm:cxn modelId="{BA9F1E6B-1F66-49B8-B235-607F00AF8DDD}" type="presParOf" srcId="{8451A432-09CF-4223-B511-64714E796791}" destId="{C9B8EB51-91A4-4B0B-B9D4-E6944C4CCC12}" srcOrd="2" destOrd="0" presId="urn:microsoft.com/office/officeart/2018/2/layout/IconCircleList"/>
    <dgm:cxn modelId="{97E73FC2-80F9-4ACF-A075-F6CE403235A3}" type="presParOf" srcId="{8451A432-09CF-4223-B511-64714E796791}" destId="{D4782034-3FD2-4738-9AE3-1F4046029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19E82-5933-43B8-B2CB-FC398F213B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CF2463-9F3F-4B1C-9BB5-87C6144586BE}">
      <dgm:prSet/>
      <dgm:spPr/>
      <dgm:t>
        <a:bodyPr/>
        <a:lstStyle/>
        <a:p>
          <a:pPr>
            <a:defRPr cap="all"/>
          </a:pPr>
          <a:r>
            <a:rPr lang="en-IN" baseline="0"/>
            <a:t>Python Programming language.</a:t>
          </a:r>
          <a:endParaRPr lang="en-US"/>
        </a:p>
      </dgm:t>
    </dgm:pt>
    <dgm:pt modelId="{E58ECFAA-34C4-4922-B95C-33555BAE4647}" type="parTrans" cxnId="{98C8AF0E-409F-49FD-988B-4C24B42734A6}">
      <dgm:prSet/>
      <dgm:spPr/>
      <dgm:t>
        <a:bodyPr/>
        <a:lstStyle/>
        <a:p>
          <a:endParaRPr lang="en-US"/>
        </a:p>
      </dgm:t>
    </dgm:pt>
    <dgm:pt modelId="{1B4306CE-6A65-4238-8ADC-67EAACE29BAA}" type="sibTrans" cxnId="{98C8AF0E-409F-49FD-988B-4C24B42734A6}">
      <dgm:prSet/>
      <dgm:spPr/>
      <dgm:t>
        <a:bodyPr/>
        <a:lstStyle/>
        <a:p>
          <a:endParaRPr lang="en-US"/>
        </a:p>
      </dgm:t>
    </dgm:pt>
    <dgm:pt modelId="{C26C0E42-49A4-439E-8722-6C91D4BF329E}">
      <dgm:prSet/>
      <dgm:spPr/>
      <dgm:t>
        <a:bodyPr/>
        <a:lstStyle/>
        <a:p>
          <a:pPr>
            <a:defRPr cap="all"/>
          </a:pPr>
          <a:r>
            <a:rPr lang="en-IN" baseline="0"/>
            <a:t>Pycharm/VS Code for IDE.</a:t>
          </a:r>
          <a:endParaRPr lang="en-US"/>
        </a:p>
      </dgm:t>
    </dgm:pt>
    <dgm:pt modelId="{A6DFEB45-0486-41C7-87E4-CD72EA9396B7}" type="parTrans" cxnId="{A15584B9-BD5C-43C2-8513-26487DD63CA1}">
      <dgm:prSet/>
      <dgm:spPr/>
      <dgm:t>
        <a:bodyPr/>
        <a:lstStyle/>
        <a:p>
          <a:endParaRPr lang="en-US"/>
        </a:p>
      </dgm:t>
    </dgm:pt>
    <dgm:pt modelId="{1D1312A5-E484-4ECB-B368-4D1E1EF60BF7}" type="sibTrans" cxnId="{A15584B9-BD5C-43C2-8513-26487DD63CA1}">
      <dgm:prSet/>
      <dgm:spPr/>
      <dgm:t>
        <a:bodyPr/>
        <a:lstStyle/>
        <a:p>
          <a:endParaRPr lang="en-US"/>
        </a:p>
      </dgm:t>
    </dgm:pt>
    <dgm:pt modelId="{AABA885A-29E4-4E53-B02C-99BA955DEF19}">
      <dgm:prSet/>
      <dgm:spPr/>
      <dgm:t>
        <a:bodyPr/>
        <a:lstStyle/>
        <a:p>
          <a:pPr>
            <a:defRPr cap="all"/>
          </a:pPr>
          <a:r>
            <a:rPr lang="en-IN" baseline="0"/>
            <a:t>Firebase for backend.</a:t>
          </a:r>
          <a:endParaRPr lang="en-US"/>
        </a:p>
      </dgm:t>
    </dgm:pt>
    <dgm:pt modelId="{B43B0954-1642-40B5-92F4-658B7565E989}" type="parTrans" cxnId="{1BF75187-170C-4C67-8C40-B7CB0CF6E054}">
      <dgm:prSet/>
      <dgm:spPr/>
      <dgm:t>
        <a:bodyPr/>
        <a:lstStyle/>
        <a:p>
          <a:endParaRPr lang="en-US"/>
        </a:p>
      </dgm:t>
    </dgm:pt>
    <dgm:pt modelId="{AE2842A8-C185-4803-998B-0FD576A63256}" type="sibTrans" cxnId="{1BF75187-170C-4C67-8C40-B7CB0CF6E054}">
      <dgm:prSet/>
      <dgm:spPr/>
      <dgm:t>
        <a:bodyPr/>
        <a:lstStyle/>
        <a:p>
          <a:endParaRPr lang="en-US"/>
        </a:p>
      </dgm:t>
    </dgm:pt>
    <dgm:pt modelId="{54FEFDBD-1C56-42D7-A8CF-1588BF2F7EEE}">
      <dgm:prSet/>
      <dgm:spPr/>
      <dgm:t>
        <a:bodyPr/>
        <a:lstStyle/>
        <a:p>
          <a:pPr>
            <a:defRPr cap="all"/>
          </a:pPr>
          <a:r>
            <a:rPr lang="en-IN" baseline="0"/>
            <a:t>Pygame for UI.</a:t>
          </a:r>
          <a:endParaRPr lang="en-US"/>
        </a:p>
      </dgm:t>
    </dgm:pt>
    <dgm:pt modelId="{E283FE01-102F-49CC-9A1F-DADDB4E99F7B}" type="parTrans" cxnId="{1088A517-577C-46FE-AB21-01AE616D75D5}">
      <dgm:prSet/>
      <dgm:spPr/>
      <dgm:t>
        <a:bodyPr/>
        <a:lstStyle/>
        <a:p>
          <a:endParaRPr lang="en-US"/>
        </a:p>
      </dgm:t>
    </dgm:pt>
    <dgm:pt modelId="{DF538608-F5E1-4ECB-8482-614ECD0F5B75}" type="sibTrans" cxnId="{1088A517-577C-46FE-AB21-01AE616D75D5}">
      <dgm:prSet/>
      <dgm:spPr/>
      <dgm:t>
        <a:bodyPr/>
        <a:lstStyle/>
        <a:p>
          <a:endParaRPr lang="en-US"/>
        </a:p>
      </dgm:t>
    </dgm:pt>
    <dgm:pt modelId="{6189ADBF-8DBF-46A9-ADC7-ED2AE76E5E25}" type="pres">
      <dgm:prSet presAssocID="{92C19E82-5933-43B8-B2CB-FC398F213BCB}" presName="root" presStyleCnt="0">
        <dgm:presLayoutVars>
          <dgm:dir/>
          <dgm:resizeHandles val="exact"/>
        </dgm:presLayoutVars>
      </dgm:prSet>
      <dgm:spPr/>
    </dgm:pt>
    <dgm:pt modelId="{A69BF83C-FC9E-4019-AE6C-08A74CB5A7CE}" type="pres">
      <dgm:prSet presAssocID="{D6CF2463-9F3F-4B1C-9BB5-87C6144586BE}" presName="compNode" presStyleCnt="0"/>
      <dgm:spPr/>
    </dgm:pt>
    <dgm:pt modelId="{4679AD73-2848-445C-BE6A-42FC39A46BF1}" type="pres">
      <dgm:prSet presAssocID="{D6CF2463-9F3F-4B1C-9BB5-87C6144586B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B2920E0-E861-44F8-A807-5902B62C8739}" type="pres">
      <dgm:prSet presAssocID="{D6CF2463-9F3F-4B1C-9BB5-87C6144586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A01427-7B53-4B79-AB65-362C0099208E}" type="pres">
      <dgm:prSet presAssocID="{D6CF2463-9F3F-4B1C-9BB5-87C6144586BE}" presName="spaceRect" presStyleCnt="0"/>
      <dgm:spPr/>
    </dgm:pt>
    <dgm:pt modelId="{744DBC98-4169-4BDA-B45D-B6E0E6900AF6}" type="pres">
      <dgm:prSet presAssocID="{D6CF2463-9F3F-4B1C-9BB5-87C6144586BE}" presName="textRect" presStyleLbl="revTx" presStyleIdx="0" presStyleCnt="4">
        <dgm:presLayoutVars>
          <dgm:chMax val="1"/>
          <dgm:chPref val="1"/>
        </dgm:presLayoutVars>
      </dgm:prSet>
      <dgm:spPr/>
    </dgm:pt>
    <dgm:pt modelId="{4A846DBE-AF7A-43F0-A768-71260933685E}" type="pres">
      <dgm:prSet presAssocID="{1B4306CE-6A65-4238-8ADC-67EAACE29BAA}" presName="sibTrans" presStyleCnt="0"/>
      <dgm:spPr/>
    </dgm:pt>
    <dgm:pt modelId="{B4C5F903-C2F0-4507-8806-608F4DC383D0}" type="pres">
      <dgm:prSet presAssocID="{C26C0E42-49A4-439E-8722-6C91D4BF329E}" presName="compNode" presStyleCnt="0"/>
      <dgm:spPr/>
    </dgm:pt>
    <dgm:pt modelId="{7A9E5A9C-3DB7-4833-A55A-67FB1E7D7FF5}" type="pres">
      <dgm:prSet presAssocID="{C26C0E42-49A4-439E-8722-6C91D4BF329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FBFD9D-7A63-4B7F-880C-2AEC87331D15}" type="pres">
      <dgm:prSet presAssocID="{C26C0E42-49A4-439E-8722-6C91D4BF32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36C6CDD-91E3-4D62-977E-294477E1F414}" type="pres">
      <dgm:prSet presAssocID="{C26C0E42-49A4-439E-8722-6C91D4BF329E}" presName="spaceRect" presStyleCnt="0"/>
      <dgm:spPr/>
    </dgm:pt>
    <dgm:pt modelId="{12D2FFD9-2FB7-4FA9-9383-ADE1C4BD94C0}" type="pres">
      <dgm:prSet presAssocID="{C26C0E42-49A4-439E-8722-6C91D4BF329E}" presName="textRect" presStyleLbl="revTx" presStyleIdx="1" presStyleCnt="4">
        <dgm:presLayoutVars>
          <dgm:chMax val="1"/>
          <dgm:chPref val="1"/>
        </dgm:presLayoutVars>
      </dgm:prSet>
      <dgm:spPr/>
    </dgm:pt>
    <dgm:pt modelId="{DED2F9DA-8C22-4624-A411-DBA534536A34}" type="pres">
      <dgm:prSet presAssocID="{1D1312A5-E484-4ECB-B368-4D1E1EF60BF7}" presName="sibTrans" presStyleCnt="0"/>
      <dgm:spPr/>
    </dgm:pt>
    <dgm:pt modelId="{E8DB3B2F-6617-4545-AEC5-095772E053BF}" type="pres">
      <dgm:prSet presAssocID="{AABA885A-29E4-4E53-B02C-99BA955DEF19}" presName="compNode" presStyleCnt="0"/>
      <dgm:spPr/>
    </dgm:pt>
    <dgm:pt modelId="{804153C9-37A4-4915-917B-68D50CBAC1B1}" type="pres">
      <dgm:prSet presAssocID="{AABA885A-29E4-4E53-B02C-99BA955DEF1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AA0980-2143-474A-9DDA-1278E49BA746}" type="pres">
      <dgm:prSet presAssocID="{AABA885A-29E4-4E53-B02C-99BA955DEF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594705-C804-49FB-AE8D-674B4D6232C2}" type="pres">
      <dgm:prSet presAssocID="{AABA885A-29E4-4E53-B02C-99BA955DEF19}" presName="spaceRect" presStyleCnt="0"/>
      <dgm:spPr/>
    </dgm:pt>
    <dgm:pt modelId="{45363FDB-1DDC-4387-857A-1E77CB683DFF}" type="pres">
      <dgm:prSet presAssocID="{AABA885A-29E4-4E53-B02C-99BA955DEF19}" presName="textRect" presStyleLbl="revTx" presStyleIdx="2" presStyleCnt="4">
        <dgm:presLayoutVars>
          <dgm:chMax val="1"/>
          <dgm:chPref val="1"/>
        </dgm:presLayoutVars>
      </dgm:prSet>
      <dgm:spPr/>
    </dgm:pt>
    <dgm:pt modelId="{D91281AD-D033-4920-9D0F-5CB4FF631504}" type="pres">
      <dgm:prSet presAssocID="{AE2842A8-C185-4803-998B-0FD576A63256}" presName="sibTrans" presStyleCnt="0"/>
      <dgm:spPr/>
    </dgm:pt>
    <dgm:pt modelId="{39AFF595-F9C7-4FC6-A348-CB41183BC099}" type="pres">
      <dgm:prSet presAssocID="{54FEFDBD-1C56-42D7-A8CF-1588BF2F7EEE}" presName="compNode" presStyleCnt="0"/>
      <dgm:spPr/>
    </dgm:pt>
    <dgm:pt modelId="{5E91B4D6-0E80-4203-8F81-78B927D210A7}" type="pres">
      <dgm:prSet presAssocID="{54FEFDBD-1C56-42D7-A8CF-1588BF2F7EE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28074E-487C-4E29-8C77-D3E517C771D0}" type="pres">
      <dgm:prSet presAssocID="{54FEFDBD-1C56-42D7-A8CF-1588BF2F7E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8EBDCF-9E29-459E-80A5-8AB9874A1AB9}" type="pres">
      <dgm:prSet presAssocID="{54FEFDBD-1C56-42D7-A8CF-1588BF2F7EEE}" presName="spaceRect" presStyleCnt="0"/>
      <dgm:spPr/>
    </dgm:pt>
    <dgm:pt modelId="{CBC9FCC5-1C24-4DC8-AE3E-84584E776088}" type="pres">
      <dgm:prSet presAssocID="{54FEFDBD-1C56-42D7-A8CF-1588BF2F7E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0F4B02-1745-4B07-BDF6-E26272FF9DE4}" type="presOf" srcId="{D6CF2463-9F3F-4B1C-9BB5-87C6144586BE}" destId="{744DBC98-4169-4BDA-B45D-B6E0E6900AF6}" srcOrd="0" destOrd="0" presId="urn:microsoft.com/office/officeart/2018/5/layout/IconLeafLabelList"/>
    <dgm:cxn modelId="{98C8AF0E-409F-49FD-988B-4C24B42734A6}" srcId="{92C19E82-5933-43B8-B2CB-FC398F213BCB}" destId="{D6CF2463-9F3F-4B1C-9BB5-87C6144586BE}" srcOrd="0" destOrd="0" parTransId="{E58ECFAA-34C4-4922-B95C-33555BAE4647}" sibTransId="{1B4306CE-6A65-4238-8ADC-67EAACE29BAA}"/>
    <dgm:cxn modelId="{DB43170F-2329-44D6-BCC9-380E310E92B1}" type="presOf" srcId="{54FEFDBD-1C56-42D7-A8CF-1588BF2F7EEE}" destId="{CBC9FCC5-1C24-4DC8-AE3E-84584E776088}" srcOrd="0" destOrd="0" presId="urn:microsoft.com/office/officeart/2018/5/layout/IconLeafLabelList"/>
    <dgm:cxn modelId="{1088A517-577C-46FE-AB21-01AE616D75D5}" srcId="{92C19E82-5933-43B8-B2CB-FC398F213BCB}" destId="{54FEFDBD-1C56-42D7-A8CF-1588BF2F7EEE}" srcOrd="3" destOrd="0" parTransId="{E283FE01-102F-49CC-9A1F-DADDB4E99F7B}" sibTransId="{DF538608-F5E1-4ECB-8482-614ECD0F5B75}"/>
    <dgm:cxn modelId="{EE4E6841-AC0C-425D-B4A2-9D23836DF8ED}" type="presOf" srcId="{92C19E82-5933-43B8-B2CB-FC398F213BCB}" destId="{6189ADBF-8DBF-46A9-ADC7-ED2AE76E5E25}" srcOrd="0" destOrd="0" presId="urn:microsoft.com/office/officeart/2018/5/layout/IconLeafLabelList"/>
    <dgm:cxn modelId="{B2781066-2B55-4159-A9AF-23433F9480CB}" type="presOf" srcId="{AABA885A-29E4-4E53-B02C-99BA955DEF19}" destId="{45363FDB-1DDC-4387-857A-1E77CB683DFF}" srcOrd="0" destOrd="0" presId="urn:microsoft.com/office/officeart/2018/5/layout/IconLeafLabelList"/>
    <dgm:cxn modelId="{1BF75187-170C-4C67-8C40-B7CB0CF6E054}" srcId="{92C19E82-5933-43B8-B2CB-FC398F213BCB}" destId="{AABA885A-29E4-4E53-B02C-99BA955DEF19}" srcOrd="2" destOrd="0" parTransId="{B43B0954-1642-40B5-92F4-658B7565E989}" sibTransId="{AE2842A8-C185-4803-998B-0FD576A63256}"/>
    <dgm:cxn modelId="{3B6C1F9D-E3ED-4066-B416-F0A70251A71D}" type="presOf" srcId="{C26C0E42-49A4-439E-8722-6C91D4BF329E}" destId="{12D2FFD9-2FB7-4FA9-9383-ADE1C4BD94C0}" srcOrd="0" destOrd="0" presId="urn:microsoft.com/office/officeart/2018/5/layout/IconLeafLabelList"/>
    <dgm:cxn modelId="{A15584B9-BD5C-43C2-8513-26487DD63CA1}" srcId="{92C19E82-5933-43B8-B2CB-FC398F213BCB}" destId="{C26C0E42-49A4-439E-8722-6C91D4BF329E}" srcOrd="1" destOrd="0" parTransId="{A6DFEB45-0486-41C7-87E4-CD72EA9396B7}" sibTransId="{1D1312A5-E484-4ECB-B368-4D1E1EF60BF7}"/>
    <dgm:cxn modelId="{650F48F8-E2A8-47F3-A74D-9C461BDD3608}" type="presParOf" srcId="{6189ADBF-8DBF-46A9-ADC7-ED2AE76E5E25}" destId="{A69BF83C-FC9E-4019-AE6C-08A74CB5A7CE}" srcOrd="0" destOrd="0" presId="urn:microsoft.com/office/officeart/2018/5/layout/IconLeafLabelList"/>
    <dgm:cxn modelId="{9098B794-194D-42E1-A70F-E119B992EBA2}" type="presParOf" srcId="{A69BF83C-FC9E-4019-AE6C-08A74CB5A7CE}" destId="{4679AD73-2848-445C-BE6A-42FC39A46BF1}" srcOrd="0" destOrd="0" presId="urn:microsoft.com/office/officeart/2018/5/layout/IconLeafLabelList"/>
    <dgm:cxn modelId="{4DEBA433-98ED-4B5B-AFEB-4C1B78D89F2C}" type="presParOf" srcId="{A69BF83C-FC9E-4019-AE6C-08A74CB5A7CE}" destId="{7B2920E0-E861-44F8-A807-5902B62C8739}" srcOrd="1" destOrd="0" presId="urn:microsoft.com/office/officeart/2018/5/layout/IconLeafLabelList"/>
    <dgm:cxn modelId="{FF9100ED-0A04-4B49-AAEE-9D8E58CA776C}" type="presParOf" srcId="{A69BF83C-FC9E-4019-AE6C-08A74CB5A7CE}" destId="{6BA01427-7B53-4B79-AB65-362C0099208E}" srcOrd="2" destOrd="0" presId="urn:microsoft.com/office/officeart/2018/5/layout/IconLeafLabelList"/>
    <dgm:cxn modelId="{4D387CDE-AE4D-488E-A08F-F85700D29B00}" type="presParOf" srcId="{A69BF83C-FC9E-4019-AE6C-08A74CB5A7CE}" destId="{744DBC98-4169-4BDA-B45D-B6E0E6900AF6}" srcOrd="3" destOrd="0" presId="urn:microsoft.com/office/officeart/2018/5/layout/IconLeafLabelList"/>
    <dgm:cxn modelId="{E3EA7372-A32F-463E-9BA4-E65525E9798A}" type="presParOf" srcId="{6189ADBF-8DBF-46A9-ADC7-ED2AE76E5E25}" destId="{4A846DBE-AF7A-43F0-A768-71260933685E}" srcOrd="1" destOrd="0" presId="urn:microsoft.com/office/officeart/2018/5/layout/IconLeafLabelList"/>
    <dgm:cxn modelId="{67B279D7-CEC7-4B2A-B923-EDCAF056FF52}" type="presParOf" srcId="{6189ADBF-8DBF-46A9-ADC7-ED2AE76E5E25}" destId="{B4C5F903-C2F0-4507-8806-608F4DC383D0}" srcOrd="2" destOrd="0" presId="urn:microsoft.com/office/officeart/2018/5/layout/IconLeafLabelList"/>
    <dgm:cxn modelId="{407B2A53-775E-4C87-A8F5-FB3193614BCC}" type="presParOf" srcId="{B4C5F903-C2F0-4507-8806-608F4DC383D0}" destId="{7A9E5A9C-3DB7-4833-A55A-67FB1E7D7FF5}" srcOrd="0" destOrd="0" presId="urn:microsoft.com/office/officeart/2018/5/layout/IconLeafLabelList"/>
    <dgm:cxn modelId="{2F7080BE-D601-4E04-8FEE-C0C1B33FCA2D}" type="presParOf" srcId="{B4C5F903-C2F0-4507-8806-608F4DC383D0}" destId="{90FBFD9D-7A63-4B7F-880C-2AEC87331D15}" srcOrd="1" destOrd="0" presId="urn:microsoft.com/office/officeart/2018/5/layout/IconLeafLabelList"/>
    <dgm:cxn modelId="{E3565E53-575F-49C4-B581-6A8983BA8D00}" type="presParOf" srcId="{B4C5F903-C2F0-4507-8806-608F4DC383D0}" destId="{736C6CDD-91E3-4D62-977E-294477E1F414}" srcOrd="2" destOrd="0" presId="urn:microsoft.com/office/officeart/2018/5/layout/IconLeafLabelList"/>
    <dgm:cxn modelId="{B1307EA6-96E3-4ACE-88D4-63C480D11314}" type="presParOf" srcId="{B4C5F903-C2F0-4507-8806-608F4DC383D0}" destId="{12D2FFD9-2FB7-4FA9-9383-ADE1C4BD94C0}" srcOrd="3" destOrd="0" presId="urn:microsoft.com/office/officeart/2018/5/layout/IconLeafLabelList"/>
    <dgm:cxn modelId="{2F7FB8E1-F06B-4019-B5EC-6AF0700D597D}" type="presParOf" srcId="{6189ADBF-8DBF-46A9-ADC7-ED2AE76E5E25}" destId="{DED2F9DA-8C22-4624-A411-DBA534536A34}" srcOrd="3" destOrd="0" presId="urn:microsoft.com/office/officeart/2018/5/layout/IconLeafLabelList"/>
    <dgm:cxn modelId="{05BB661C-49FD-41DC-87F1-15B29E49DAB4}" type="presParOf" srcId="{6189ADBF-8DBF-46A9-ADC7-ED2AE76E5E25}" destId="{E8DB3B2F-6617-4545-AEC5-095772E053BF}" srcOrd="4" destOrd="0" presId="urn:microsoft.com/office/officeart/2018/5/layout/IconLeafLabelList"/>
    <dgm:cxn modelId="{C45B501B-C82C-4541-8131-C3BD7AA301D0}" type="presParOf" srcId="{E8DB3B2F-6617-4545-AEC5-095772E053BF}" destId="{804153C9-37A4-4915-917B-68D50CBAC1B1}" srcOrd="0" destOrd="0" presId="urn:microsoft.com/office/officeart/2018/5/layout/IconLeafLabelList"/>
    <dgm:cxn modelId="{D8F9BE92-93A1-4643-976A-4E9C11766C6E}" type="presParOf" srcId="{E8DB3B2F-6617-4545-AEC5-095772E053BF}" destId="{A9AA0980-2143-474A-9DDA-1278E49BA746}" srcOrd="1" destOrd="0" presId="urn:microsoft.com/office/officeart/2018/5/layout/IconLeafLabelList"/>
    <dgm:cxn modelId="{9B420E2C-D25B-4ABF-8510-B62A597B9888}" type="presParOf" srcId="{E8DB3B2F-6617-4545-AEC5-095772E053BF}" destId="{B8594705-C804-49FB-AE8D-674B4D6232C2}" srcOrd="2" destOrd="0" presId="urn:microsoft.com/office/officeart/2018/5/layout/IconLeafLabelList"/>
    <dgm:cxn modelId="{D202B006-6060-4EB8-96BF-70B9B8AF19D3}" type="presParOf" srcId="{E8DB3B2F-6617-4545-AEC5-095772E053BF}" destId="{45363FDB-1DDC-4387-857A-1E77CB683DFF}" srcOrd="3" destOrd="0" presId="urn:microsoft.com/office/officeart/2018/5/layout/IconLeafLabelList"/>
    <dgm:cxn modelId="{173532AD-92F3-479F-9E3D-75CEDD010679}" type="presParOf" srcId="{6189ADBF-8DBF-46A9-ADC7-ED2AE76E5E25}" destId="{D91281AD-D033-4920-9D0F-5CB4FF631504}" srcOrd="5" destOrd="0" presId="urn:microsoft.com/office/officeart/2018/5/layout/IconLeafLabelList"/>
    <dgm:cxn modelId="{2073E769-7F7B-4B51-B245-ADE73219744F}" type="presParOf" srcId="{6189ADBF-8DBF-46A9-ADC7-ED2AE76E5E25}" destId="{39AFF595-F9C7-4FC6-A348-CB41183BC099}" srcOrd="6" destOrd="0" presId="urn:microsoft.com/office/officeart/2018/5/layout/IconLeafLabelList"/>
    <dgm:cxn modelId="{6A70743D-3BC2-44F9-8CF6-702902FD94C0}" type="presParOf" srcId="{39AFF595-F9C7-4FC6-A348-CB41183BC099}" destId="{5E91B4D6-0E80-4203-8F81-78B927D210A7}" srcOrd="0" destOrd="0" presId="urn:microsoft.com/office/officeart/2018/5/layout/IconLeafLabelList"/>
    <dgm:cxn modelId="{24C109CB-22DD-4AA9-8115-00ED8D7F39F1}" type="presParOf" srcId="{39AFF595-F9C7-4FC6-A348-CB41183BC099}" destId="{E028074E-487C-4E29-8C77-D3E517C771D0}" srcOrd="1" destOrd="0" presId="urn:microsoft.com/office/officeart/2018/5/layout/IconLeafLabelList"/>
    <dgm:cxn modelId="{2E16B98F-9B22-4D88-9B47-8C717C2B7188}" type="presParOf" srcId="{39AFF595-F9C7-4FC6-A348-CB41183BC099}" destId="{C78EBDCF-9E29-459E-80A5-8AB9874A1AB9}" srcOrd="2" destOrd="0" presId="urn:microsoft.com/office/officeart/2018/5/layout/IconLeafLabelList"/>
    <dgm:cxn modelId="{E6E81395-D372-4B15-B520-B9CEF40E7936}" type="presParOf" srcId="{39AFF595-F9C7-4FC6-A348-CB41183BC099}" destId="{CBC9FCC5-1C24-4DC8-AE3E-84584E7760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873F8-BB59-4CE7-876E-AC0FDADDD1DA}">
      <dsp:nvSpPr>
        <dsp:cNvPr id="0" name=""/>
        <dsp:cNvSpPr/>
      </dsp:nvSpPr>
      <dsp:spPr>
        <a:xfrm>
          <a:off x="186720" y="0"/>
          <a:ext cx="5554133" cy="555413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52072-D180-4527-A0FD-28B6977FACB2}">
      <dsp:nvSpPr>
        <dsp:cNvPr id="0" name=""/>
        <dsp:cNvSpPr/>
      </dsp:nvSpPr>
      <dsp:spPr>
        <a:xfrm>
          <a:off x="714363" y="527642"/>
          <a:ext cx="2166111" cy="216611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Click and drag</a:t>
          </a:r>
          <a:endParaRPr lang="en-US" sz="2000" kern="1200"/>
        </a:p>
      </dsp:txBody>
      <dsp:txXfrm>
        <a:off x="820104" y="633383"/>
        <a:ext cx="1954629" cy="1954629"/>
      </dsp:txXfrm>
    </dsp:sp>
    <dsp:sp modelId="{B4247F52-A188-4828-9BA9-537A9447DE45}">
      <dsp:nvSpPr>
        <dsp:cNvPr id="0" name=""/>
        <dsp:cNvSpPr/>
      </dsp:nvSpPr>
      <dsp:spPr>
        <a:xfrm>
          <a:off x="3047099" y="527642"/>
          <a:ext cx="2166111" cy="21661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Piece animation.</a:t>
          </a:r>
          <a:endParaRPr lang="en-US" sz="2000" kern="1200"/>
        </a:p>
      </dsp:txBody>
      <dsp:txXfrm>
        <a:off x="3152840" y="633383"/>
        <a:ext cx="1954629" cy="1954629"/>
      </dsp:txXfrm>
    </dsp:sp>
    <dsp:sp modelId="{B20267FD-3762-418F-BAF2-D480D06C2FB1}">
      <dsp:nvSpPr>
        <dsp:cNvPr id="0" name=""/>
        <dsp:cNvSpPr/>
      </dsp:nvSpPr>
      <dsp:spPr>
        <a:xfrm>
          <a:off x="714363" y="2860378"/>
          <a:ext cx="2166111" cy="21661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Moves database undo/redo (moves that have been played by players)</a:t>
          </a:r>
          <a:endParaRPr lang="en-US" sz="2000" kern="1200"/>
        </a:p>
      </dsp:txBody>
      <dsp:txXfrm>
        <a:off x="820104" y="2966119"/>
        <a:ext cx="1954629" cy="1954629"/>
      </dsp:txXfrm>
    </dsp:sp>
    <dsp:sp modelId="{7FE45FEA-DB87-40FE-A0D2-4AE15A468144}">
      <dsp:nvSpPr>
        <dsp:cNvPr id="0" name=""/>
        <dsp:cNvSpPr/>
      </dsp:nvSpPr>
      <dsp:spPr>
        <a:xfrm>
          <a:off x="3047099" y="2860378"/>
          <a:ext cx="2166111" cy="216611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Players can communicate.</a:t>
          </a:r>
          <a:endParaRPr lang="en-US" sz="2000" kern="1200"/>
        </a:p>
      </dsp:txBody>
      <dsp:txXfrm>
        <a:off x="3152840" y="2966119"/>
        <a:ext cx="1954629" cy="1954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1A527-332C-4FD9-9F1C-BB21B741E14C}">
      <dsp:nvSpPr>
        <dsp:cNvPr id="0" name=""/>
        <dsp:cNvSpPr/>
      </dsp:nvSpPr>
      <dsp:spPr>
        <a:xfrm>
          <a:off x="331627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971D8-F02D-4054-A624-B89CEAC41EAA}">
      <dsp:nvSpPr>
        <dsp:cNvPr id="0" name=""/>
        <dsp:cNvSpPr/>
      </dsp:nvSpPr>
      <dsp:spPr>
        <a:xfrm>
          <a:off x="526188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07907-2718-4CFF-BD28-C1FE66082F54}">
      <dsp:nvSpPr>
        <dsp:cNvPr id="0" name=""/>
        <dsp:cNvSpPr/>
      </dsp:nvSpPr>
      <dsp:spPr>
        <a:xfrm>
          <a:off x="1456639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Two players will play on screen. </a:t>
          </a:r>
        </a:p>
      </dsp:txBody>
      <dsp:txXfrm>
        <a:off x="1456639" y="706618"/>
        <a:ext cx="2183846" cy="926480"/>
      </dsp:txXfrm>
    </dsp:sp>
    <dsp:sp modelId="{C917F887-272B-45F6-B843-2F07FF47047E}">
      <dsp:nvSpPr>
        <dsp:cNvPr id="0" name=""/>
        <dsp:cNvSpPr/>
      </dsp:nvSpPr>
      <dsp:spPr>
        <a:xfrm>
          <a:off x="4021005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723AA-32E1-4766-8985-632D82652258}">
      <dsp:nvSpPr>
        <dsp:cNvPr id="0" name=""/>
        <dsp:cNvSpPr/>
      </dsp:nvSpPr>
      <dsp:spPr>
        <a:xfrm>
          <a:off x="4215566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DB934-2B5C-4153-B324-D12B7D2FEFF2}">
      <dsp:nvSpPr>
        <dsp:cNvPr id="0" name=""/>
        <dsp:cNvSpPr/>
      </dsp:nvSpPr>
      <dsp:spPr>
        <a:xfrm>
          <a:off x="5146017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state of the game can be saved and the game can be continued. </a:t>
          </a:r>
        </a:p>
      </dsp:txBody>
      <dsp:txXfrm>
        <a:off x="5146017" y="706618"/>
        <a:ext cx="2183846" cy="926480"/>
      </dsp:txXfrm>
    </dsp:sp>
    <dsp:sp modelId="{801D1201-FF07-4955-8846-E88A798785F9}">
      <dsp:nvSpPr>
        <dsp:cNvPr id="0" name=""/>
        <dsp:cNvSpPr/>
      </dsp:nvSpPr>
      <dsp:spPr>
        <a:xfrm>
          <a:off x="7710382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EC2-649C-4EC8-A06B-96EEF688C0A2}">
      <dsp:nvSpPr>
        <dsp:cNvPr id="0" name=""/>
        <dsp:cNvSpPr/>
      </dsp:nvSpPr>
      <dsp:spPr>
        <a:xfrm>
          <a:off x="7904943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A783-4E68-4BFD-8ACC-8331D1DA3A8E}">
      <dsp:nvSpPr>
        <dsp:cNvPr id="0" name=""/>
        <dsp:cNvSpPr/>
      </dsp:nvSpPr>
      <dsp:spPr>
        <a:xfrm>
          <a:off x="8835394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versions of the game will be playable on the main screen.</a:t>
          </a:r>
        </a:p>
      </dsp:txBody>
      <dsp:txXfrm>
        <a:off x="8835394" y="706618"/>
        <a:ext cx="2183846" cy="926480"/>
      </dsp:txXfrm>
    </dsp:sp>
    <dsp:sp modelId="{1DBF9C1E-6C80-481C-B7A8-F06569423E00}">
      <dsp:nvSpPr>
        <dsp:cNvPr id="0" name=""/>
        <dsp:cNvSpPr/>
      </dsp:nvSpPr>
      <dsp:spPr>
        <a:xfrm>
          <a:off x="331627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68D3-F1F7-4987-96C0-05FCBC864D6F}">
      <dsp:nvSpPr>
        <dsp:cNvPr id="0" name=""/>
        <dsp:cNvSpPr/>
      </dsp:nvSpPr>
      <dsp:spPr>
        <a:xfrm>
          <a:off x="526188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8FC2F-9D7B-44A9-974C-37240F896729}">
      <dsp:nvSpPr>
        <dsp:cNvPr id="0" name=""/>
        <dsp:cNvSpPr/>
      </dsp:nvSpPr>
      <dsp:spPr>
        <a:xfrm>
          <a:off x="1456639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click and point the pieces. </a:t>
          </a:r>
        </a:p>
      </dsp:txBody>
      <dsp:txXfrm>
        <a:off x="1456639" y="2302079"/>
        <a:ext cx="2183846" cy="926480"/>
      </dsp:txXfrm>
    </dsp:sp>
    <dsp:sp modelId="{BFAD28CC-510E-469F-BD4D-BC8BF6D85163}">
      <dsp:nvSpPr>
        <dsp:cNvPr id="0" name=""/>
        <dsp:cNvSpPr/>
      </dsp:nvSpPr>
      <dsp:spPr>
        <a:xfrm>
          <a:off x="4021005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51014-3A08-4284-94F7-7FC3119A3E65}">
      <dsp:nvSpPr>
        <dsp:cNvPr id="0" name=""/>
        <dsp:cNvSpPr/>
      </dsp:nvSpPr>
      <dsp:spPr>
        <a:xfrm>
          <a:off x="4215566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61AE-71AF-4BE0-9915-A59F5442D8C0}">
      <dsp:nvSpPr>
        <dsp:cNvPr id="0" name=""/>
        <dsp:cNvSpPr/>
      </dsp:nvSpPr>
      <dsp:spPr>
        <a:xfrm>
          <a:off x="5146017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change the theme of the app. </a:t>
          </a:r>
        </a:p>
      </dsp:txBody>
      <dsp:txXfrm>
        <a:off x="5146017" y="2302079"/>
        <a:ext cx="2183846" cy="926480"/>
      </dsp:txXfrm>
    </dsp:sp>
    <dsp:sp modelId="{4B2A77DC-8A68-45FD-AA17-026E8C943893}">
      <dsp:nvSpPr>
        <dsp:cNvPr id="0" name=""/>
        <dsp:cNvSpPr/>
      </dsp:nvSpPr>
      <dsp:spPr>
        <a:xfrm>
          <a:off x="7710382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A44C5-EEA4-4631-B6F9-B61CAA5F2D00}">
      <dsp:nvSpPr>
        <dsp:cNvPr id="0" name=""/>
        <dsp:cNvSpPr/>
      </dsp:nvSpPr>
      <dsp:spPr>
        <a:xfrm>
          <a:off x="7904943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82034-3FD2-4738-9AE3-1F4046029D2C}">
      <dsp:nvSpPr>
        <dsp:cNvPr id="0" name=""/>
        <dsp:cNvSpPr/>
      </dsp:nvSpPr>
      <dsp:spPr>
        <a:xfrm>
          <a:off x="8835394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play live over a local network.</a:t>
          </a:r>
        </a:p>
      </dsp:txBody>
      <dsp:txXfrm>
        <a:off x="8835394" y="2302079"/>
        <a:ext cx="2183846" cy="92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AD73-2848-445C-BE6A-42FC39A46BF1}">
      <dsp:nvSpPr>
        <dsp:cNvPr id="0" name=""/>
        <dsp:cNvSpPr/>
      </dsp:nvSpPr>
      <dsp:spPr>
        <a:xfrm>
          <a:off x="865366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20E0-E861-44F8-A807-5902B62C8739}">
      <dsp:nvSpPr>
        <dsp:cNvPr id="0" name=""/>
        <dsp:cNvSpPr/>
      </dsp:nvSpPr>
      <dsp:spPr>
        <a:xfrm>
          <a:off x="1133767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DBC98-4169-4BDA-B45D-B6E0E6900AF6}">
      <dsp:nvSpPr>
        <dsp:cNvPr id="0" name=""/>
        <dsp:cNvSpPr/>
      </dsp:nvSpPr>
      <dsp:spPr>
        <a:xfrm>
          <a:off x="462764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Python Programming language.</a:t>
          </a:r>
          <a:endParaRPr lang="en-US" sz="1800" kern="1200"/>
        </a:p>
      </dsp:txBody>
      <dsp:txXfrm>
        <a:off x="462764" y="1957311"/>
        <a:ext cx="2064623" cy="720000"/>
      </dsp:txXfrm>
    </dsp:sp>
    <dsp:sp modelId="{7A9E5A9C-3DB7-4833-A55A-67FB1E7D7FF5}">
      <dsp:nvSpPr>
        <dsp:cNvPr id="0" name=""/>
        <dsp:cNvSpPr/>
      </dsp:nvSpPr>
      <dsp:spPr>
        <a:xfrm>
          <a:off x="3291298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FD9D-7A63-4B7F-880C-2AEC87331D15}">
      <dsp:nvSpPr>
        <dsp:cNvPr id="0" name=""/>
        <dsp:cNvSpPr/>
      </dsp:nvSpPr>
      <dsp:spPr>
        <a:xfrm>
          <a:off x="3559699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FFD9-2FB7-4FA9-9383-ADE1C4BD94C0}">
      <dsp:nvSpPr>
        <dsp:cNvPr id="0" name=""/>
        <dsp:cNvSpPr/>
      </dsp:nvSpPr>
      <dsp:spPr>
        <a:xfrm>
          <a:off x="2888697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Pycharm/VS Code for IDE.</a:t>
          </a:r>
          <a:endParaRPr lang="en-US" sz="1800" kern="1200"/>
        </a:p>
      </dsp:txBody>
      <dsp:txXfrm>
        <a:off x="2888697" y="1957311"/>
        <a:ext cx="2064623" cy="720000"/>
      </dsp:txXfrm>
    </dsp:sp>
    <dsp:sp modelId="{804153C9-37A4-4915-917B-68D50CBAC1B1}">
      <dsp:nvSpPr>
        <dsp:cNvPr id="0" name=""/>
        <dsp:cNvSpPr/>
      </dsp:nvSpPr>
      <dsp:spPr>
        <a:xfrm>
          <a:off x="5717231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A0980-2143-474A-9DDA-1278E49BA746}">
      <dsp:nvSpPr>
        <dsp:cNvPr id="0" name=""/>
        <dsp:cNvSpPr/>
      </dsp:nvSpPr>
      <dsp:spPr>
        <a:xfrm>
          <a:off x="5985632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3FDB-1DDC-4387-857A-1E77CB683DFF}">
      <dsp:nvSpPr>
        <dsp:cNvPr id="0" name=""/>
        <dsp:cNvSpPr/>
      </dsp:nvSpPr>
      <dsp:spPr>
        <a:xfrm>
          <a:off x="5314629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Firebase for backend.</a:t>
          </a:r>
          <a:endParaRPr lang="en-US" sz="1800" kern="1200"/>
        </a:p>
      </dsp:txBody>
      <dsp:txXfrm>
        <a:off x="5314629" y="1957311"/>
        <a:ext cx="2064623" cy="720000"/>
      </dsp:txXfrm>
    </dsp:sp>
    <dsp:sp modelId="{5E91B4D6-0E80-4203-8F81-78B927D210A7}">
      <dsp:nvSpPr>
        <dsp:cNvPr id="0" name=""/>
        <dsp:cNvSpPr/>
      </dsp:nvSpPr>
      <dsp:spPr>
        <a:xfrm>
          <a:off x="8143163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8074E-487C-4E29-8C77-D3E517C771D0}">
      <dsp:nvSpPr>
        <dsp:cNvPr id="0" name=""/>
        <dsp:cNvSpPr/>
      </dsp:nvSpPr>
      <dsp:spPr>
        <a:xfrm>
          <a:off x="8411564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FCC5-1C24-4DC8-AE3E-84584E776088}">
      <dsp:nvSpPr>
        <dsp:cNvPr id="0" name=""/>
        <dsp:cNvSpPr/>
      </dsp:nvSpPr>
      <dsp:spPr>
        <a:xfrm>
          <a:off x="7740562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Pygame for UI.</a:t>
          </a:r>
          <a:endParaRPr lang="en-US" sz="1800" kern="1200"/>
        </a:p>
      </dsp:txBody>
      <dsp:txXfrm>
        <a:off x="7740562" y="1957311"/>
        <a:ext cx="20646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sz="3600"/>
              <a:t>Game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F0FDC-90DF-0417-DE12-A26411610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143255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1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AAA31-6B0D-E269-2FCE-6C89EE8A47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62" y="2479431"/>
          <a:ext cx="11350869" cy="393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/>
              <a:t>Software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593D3-E485-CF79-883E-F220251DD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56273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77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4D3CC-4EF2-00B1-5FBE-DB169873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E59529-0AF7-39FE-9336-788578A0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4668" y="639575"/>
            <a:ext cx="3082664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58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Board Game Checkers</vt:lpstr>
      <vt:lpstr>Introduction</vt:lpstr>
      <vt:lpstr>Game Requirements</vt:lpstr>
      <vt:lpstr>Features </vt:lpstr>
      <vt:lpstr>Software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Vinit kundu</cp:lastModifiedBy>
  <cp:revision>7</cp:revision>
  <dcterms:created xsi:type="dcterms:W3CDTF">2022-10-31T16:53:54Z</dcterms:created>
  <dcterms:modified xsi:type="dcterms:W3CDTF">2022-10-31T18:01:44Z</dcterms:modified>
</cp:coreProperties>
</file>