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0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17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10/31/2022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6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dgetsin.com/pendleton-travel-ready-roll-up-chess-and-checkers-set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9359-3D51-0F8C-8172-934FAE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Board Game Checkers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0FA7-385F-712C-0B35-69360C57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Team: Brute Force</a:t>
            </a:r>
          </a:p>
        </p:txBody>
      </p:sp>
      <p:pic>
        <p:nvPicPr>
          <p:cNvPr id="17" name="Picture 3" descr="Colourful boardgame">
            <a:extLst>
              <a:ext uri="{FF2B5EF4-FFF2-40B4-BE49-F238E27FC236}">
                <a16:creationId xmlns:a16="http://schemas.microsoft.com/office/drawing/2014/main" id="{35AA59CF-F844-DB02-DA7F-739F92B30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5" r="27034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indoor, case&#10;&#10;Description automatically generated">
            <a:extLst>
              <a:ext uri="{FF2B5EF4-FFF2-40B4-BE49-F238E27FC236}">
                <a16:creationId xmlns:a16="http://schemas.microsoft.com/office/drawing/2014/main" id="{C22B9235-A5F5-A48F-5D43-BAA99710B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7" r="-1" b="2510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D5DC-9085-31A9-5F38-D4ECF929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16F9765-033F-92DD-04D2-B2289FAC2A3A}"/>
              </a:ext>
            </a:extLst>
          </p:cNvPr>
          <p:cNvSpPr txBox="1"/>
          <p:nvPr/>
        </p:nvSpPr>
        <p:spPr>
          <a:xfrm>
            <a:off x="6677024" y="3071909"/>
            <a:ext cx="4924426" cy="279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Checkers</a:t>
            </a:r>
            <a:r>
              <a:rPr lang="en-US" sz="2000" b="0" i="0" spc="50" dirty="0">
                <a:effectLst/>
              </a:rPr>
              <a:t> is a group of strategy board games.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D</a:t>
            </a:r>
            <a:r>
              <a:rPr lang="en-US" sz="2000" b="0" i="0" spc="50" dirty="0">
                <a:effectLst/>
              </a:rPr>
              <a:t>iagonal moves of uniform game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50" dirty="0"/>
              <a:t>J</a:t>
            </a:r>
            <a:r>
              <a:rPr lang="en-US" sz="2000" b="0" i="0" spc="50" dirty="0">
                <a:effectLst/>
              </a:rPr>
              <a:t>umping over opponent pieces.</a:t>
            </a: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spc="50" dirty="0"/>
              <a:t>T</a:t>
            </a:r>
            <a:r>
              <a:rPr lang="en-US" sz="2000" b="1" i="0" spc="50" dirty="0">
                <a:effectLst/>
              </a:rPr>
              <a:t>wo main types</a:t>
            </a:r>
            <a:r>
              <a:rPr lang="en-US" sz="2000" b="0" i="0" spc="50" dirty="0">
                <a:effectLst/>
              </a:rPr>
              <a:t> of checkers played: 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r>
              <a:rPr lang="en-US" sz="2000" spc="50" dirty="0"/>
              <a:t>8x8 and 10x10</a:t>
            </a: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b="0" i="0" spc="50" dirty="0">
              <a:effectLst/>
            </a:endParaRPr>
          </a:p>
          <a:p>
            <a:pPr>
              <a:lnSpc>
                <a:spcPct val="101000"/>
              </a:lnSpc>
              <a:spcAft>
                <a:spcPts val="600"/>
              </a:spcAft>
            </a:pPr>
            <a:endParaRPr lang="en-US" spc="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AB60C-B9E8-D2A8-EA07-589588B3776B}"/>
              </a:ext>
            </a:extLst>
          </p:cNvPr>
          <p:cNvSpPr txBox="1"/>
          <p:nvPr/>
        </p:nvSpPr>
        <p:spPr>
          <a:xfrm>
            <a:off x="9659014" y="6657945"/>
            <a:ext cx="25314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gadgetsin.com/pendleton-travel-ready-roll-up-chess-and-checkers-set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2F52-BE70-CAC7-D9E8-03D982A7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51AD-0EC6-16C0-A66C-4BA42D5F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Click and drag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Piece animation.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Moves database undo/redo (moves that have been played by players)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3411233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2F2441"/>
      </a:dk2>
      <a:lt2>
        <a:srgbClr val="E2E8E6"/>
      </a:lt2>
      <a:accent1>
        <a:srgbClr val="C34D7A"/>
      </a:accent1>
      <a:accent2>
        <a:srgbClr val="B13F3B"/>
      </a:accent2>
      <a:accent3>
        <a:srgbClr val="C3824D"/>
      </a:accent3>
      <a:accent4>
        <a:srgbClr val="B1A23B"/>
      </a:accent4>
      <a:accent5>
        <a:srgbClr val="90AE44"/>
      </a:accent5>
      <a:accent6>
        <a:srgbClr val="5EB13B"/>
      </a:accent6>
      <a:hlink>
        <a:srgbClr val="31946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Franklin Gothic Demi Cond</vt:lpstr>
      <vt:lpstr>Franklin Gothic Medium</vt:lpstr>
      <vt:lpstr>Roboto</vt:lpstr>
      <vt:lpstr>Wingdings</vt:lpstr>
      <vt:lpstr>JuxtaposeVTI</vt:lpstr>
      <vt:lpstr>Board Game Checkers</vt:lpstr>
      <vt:lpstr>Introduction</vt:lpstr>
      <vt:lpstr>Game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 Checkers</dc:title>
  <dc:creator>Vinit kundu</dc:creator>
  <cp:lastModifiedBy>Vinit kundu</cp:lastModifiedBy>
  <cp:revision>1</cp:revision>
  <dcterms:created xsi:type="dcterms:W3CDTF">2022-10-31T16:53:54Z</dcterms:created>
  <dcterms:modified xsi:type="dcterms:W3CDTF">2022-10-31T17:22:54Z</dcterms:modified>
</cp:coreProperties>
</file>