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92" r:id="rId8"/>
    <p:sldId id="291" r:id="rId9"/>
    <p:sldId id="293" r:id="rId10"/>
    <p:sldId id="295" r:id="rId11"/>
    <p:sldId id="290" r:id="rId12"/>
    <p:sldId id="305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4580"/>
  </p:normalViewPr>
  <p:slideViewPr>
    <p:cSldViewPr>
      <p:cViewPr varScale="1">
        <p:scale>
          <a:sx n="75" d="100"/>
          <a:sy n="75" d="100"/>
        </p:scale>
        <p:origin x="1872" y="1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8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924859"/>
            <a:ext cx="6457067" cy="2185198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smtClean="0"/>
              <a:t>Risk Classification for Insurance</a:t>
            </a:r>
            <a:endParaRPr sz="3200"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/>
              <a:t>Akshay Arora</a:t>
            </a:r>
            <a:endParaRPr dirty="0"/>
          </a:p>
        </p:txBody>
      </p:sp>
      <p:pic>
        <p:nvPicPr>
          <p:cNvPr id="134" name="20369176_1498521526857353_8243771624961519606_o.jpg" descr="20369176_1498521526857353_8243771624961519606_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1362259"/>
            <a:ext cx="13004801" cy="4793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62259"/>
            <a:ext cx="13004801" cy="534334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/>
              <a:t>Applying Model with Grid Search</a:t>
            </a:r>
            <a:endParaRPr sz="4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6E2760-54B2-49F2-B72F-0FC5B14E1A2B}"/>
              </a:ext>
            </a:extLst>
          </p:cNvPr>
          <p:cNvSpPr txBox="1"/>
          <p:nvPr/>
        </p:nvSpPr>
        <p:spPr>
          <a:xfrm>
            <a:off x="508000" y="8795203"/>
            <a:ext cx="12242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After applying grid search over fitting has been removed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Palati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86000"/>
            <a:ext cx="11988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33600"/>
            <a:ext cx="11988800" cy="68199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1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This notebook helps us understanding the risk classification of customers while giving insurance using predictive Machine Learning Algorithms.</a:t>
            </a:r>
          </a:p>
          <a:p>
            <a:pPr lvl="1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have used below three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ML algorithms for prediction:  </a:t>
            </a:r>
          </a:p>
          <a:p>
            <a:pPr lvl="2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 Logistic Regression </a:t>
            </a:r>
          </a:p>
          <a:p>
            <a:pPr lvl="2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  Decision Tree</a:t>
            </a:r>
          </a:p>
          <a:p>
            <a:pPr lvl="2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   Random Forest</a:t>
            </a:r>
          </a:p>
          <a:p>
            <a:pPr lvl="1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We used above algorithm with default parameters and have seen over fitting in case of Decision Tree and Random Forest.</a:t>
            </a:r>
          </a:p>
          <a:p>
            <a:pPr lvl="1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We have used again Decision tree and Random Forest using hyper parameters and have seen both are giving around same accuracy.</a:t>
            </a:r>
          </a:p>
          <a:p>
            <a:pPr lvl="1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As Response Variable is __imbalanced__, we may need to use some resampling techniques and use some other models to increase the accuracy/precision/recall.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="" xmlns:a16="http://schemas.microsoft.com/office/drawing/2014/main" id="{421F1D6A-7C0C-4243-BC79-C29FE9419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0" y="3144611"/>
            <a:ext cx="11988800" cy="346437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lang="en-US" sz="7200" dirty="0">
                <a:latin typeface="Arial" charset="0"/>
                <a:ea typeface="Arial" charset="0"/>
                <a:cs typeface="Arial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53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209800"/>
            <a:ext cx="11988800" cy="6819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Insurance has become necessity these days as lot of uncertain health problems.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Insurance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is a means of protection from financial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loss. 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can cover your loss caused either by accident or other unpredicted factors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Insurance is one of the essentials which an individual should have for the more contented future of his family in his absence.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Customers can avail different insurance plan as per their age group. 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471459" y="995370"/>
            <a:ext cx="11988800" cy="800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Description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5326" y="7848600"/>
            <a:ext cx="11988800" cy="1676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 smtClean="0"/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smtClean="0"/>
              <a:t>The </a:t>
            </a:r>
            <a:r>
              <a:rPr lang="en-US" sz="3200" dirty="0"/>
              <a:t>data set consist of </a:t>
            </a:r>
            <a:r>
              <a:rPr lang="en-US" sz="3200" dirty="0" smtClean="0"/>
              <a:t>59381 observations </a:t>
            </a:r>
            <a:r>
              <a:rPr lang="en-US" sz="3200" dirty="0"/>
              <a:t>from </a:t>
            </a:r>
            <a:r>
              <a:rPr lang="en-US" sz="3200" dirty="0" smtClean="0"/>
              <a:t>128 </a:t>
            </a:r>
            <a:r>
              <a:rPr lang="en-US" sz="3200" dirty="0"/>
              <a:t>columns. Above is table showing names of all columns and their description.</a:t>
            </a:r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/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0" y="2286000"/>
            <a:ext cx="11954933" cy="510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/>
              <a:t>We are building a </a:t>
            </a:r>
            <a:r>
              <a:rPr lang="en-US" sz="3200" dirty="0" smtClean="0"/>
              <a:t>Predictive </a:t>
            </a:r>
            <a:r>
              <a:rPr lang="en-US" sz="3200" dirty="0"/>
              <a:t>Machine Learning </a:t>
            </a:r>
            <a:r>
              <a:rPr lang="en-US" sz="3200" dirty="0" smtClean="0"/>
              <a:t>Model </a:t>
            </a:r>
            <a:r>
              <a:rPr lang="en-US" sz="3200" dirty="0"/>
              <a:t>to predict the risk factor for a firm while giving life insurance to the new and existing customers based upon their medical history, family history and various other factors.</a:t>
            </a:r>
            <a:endParaRPr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Problem Solving Methodology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will have a closer look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data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resolve data ambiguities by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using different Python Packages like Pandas, matplotlib etc. and doing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below :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Finding Patterns in Data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Checking Assumptions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Handling missing Values if any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Build Prediction Machine Learning Model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 </a:t>
            </a:r>
            <a:r>
              <a:rPr lang="en-US" sz="4000" dirty="0" smtClean="0"/>
              <a:t>Response Variable(1-8) Present in Dataset</a:t>
            </a: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89857" y="8563690"/>
            <a:ext cx="1232712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are seeing in response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variable, class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8 has max values and class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has least values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320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86000"/>
            <a:ext cx="11988800" cy="5867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Handling missing Values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7898368"/>
            <a:ext cx="119634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1&gt; We have dropped columns having more than 70% missing values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2&gt; Replaced values with mean in other columns.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11963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Predictive Models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22175" y="2529245"/>
            <a:ext cx="11874625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alatino"/>
              </a:rPr>
              <a:t>We will be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alatino"/>
              </a:rPr>
              <a:t> using below three classification techniques to evaluate the model :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Arial" charset="0"/>
              <a:ea typeface="Arial" charset="0"/>
              <a:cs typeface="Arial" charset="0"/>
              <a:sym typeface="Palatino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alatino"/>
              </a:rPr>
              <a:t>Logistic Regression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Decision Tree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alatino"/>
              </a:rPr>
              <a:t>Random Forest</a:t>
            </a:r>
          </a:p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 smtClean="0"/>
              <a:t>Applying Models With Default Parameters</a:t>
            </a:r>
            <a:endParaRPr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314960" y="8450679"/>
            <a:ext cx="122428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Above Graphs Show: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 &gt;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Log Regression is giving around 50% accuracy.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2 &gt; </a:t>
            </a:r>
            <a:r>
              <a:rPr kumimoji="0" lang="en-US" sz="280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We are seeing over fitting in case of Decision Tree and Random Forest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Palatino"/>
              </a:rPr>
              <a:t>.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Palati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667000"/>
            <a:ext cx="11988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434</Words>
  <Application>Microsoft Macintosh PowerPoint</Application>
  <PresentationFormat>Custom</PresentationFormat>
  <Paragraphs>45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Bodoni SvtyTwo ITC TT-Book</vt:lpstr>
      <vt:lpstr>Helvetica</vt:lpstr>
      <vt:lpstr>Helvetica Neue</vt:lpstr>
      <vt:lpstr>Palatino</vt:lpstr>
      <vt:lpstr>Zapf Dingbats</vt:lpstr>
      <vt:lpstr>Arial</vt:lpstr>
      <vt:lpstr>New_Template4</vt:lpstr>
      <vt:lpstr>PowerPoint Presentation</vt:lpstr>
      <vt:lpstr>Introduction</vt:lpstr>
      <vt:lpstr>Data Description</vt:lpstr>
      <vt:lpstr>Problem Statement</vt:lpstr>
      <vt:lpstr>Problem Solving Methodology</vt:lpstr>
      <vt:lpstr> Response Variable(1-8) Present in Dataset</vt:lpstr>
      <vt:lpstr>Handling missing Values</vt:lpstr>
      <vt:lpstr>Predictive Models</vt:lpstr>
      <vt:lpstr>Applying Models With Default Parameters</vt:lpstr>
      <vt:lpstr>Applying Model with Grid Search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Office User</cp:lastModifiedBy>
  <cp:revision>58</cp:revision>
  <dcterms:modified xsi:type="dcterms:W3CDTF">2019-05-12T14:45:14Z</dcterms:modified>
</cp:coreProperties>
</file>