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1" r:id="rId2"/>
    <p:sldId id="349" r:id="rId3"/>
    <p:sldId id="350" r:id="rId4"/>
    <p:sldId id="347" r:id="rId5"/>
    <p:sldId id="369" r:id="rId6"/>
    <p:sldId id="370" r:id="rId7"/>
    <p:sldId id="371" r:id="rId8"/>
    <p:sldId id="373" r:id="rId9"/>
    <p:sldId id="374" r:id="rId10"/>
    <p:sldId id="372" r:id="rId11"/>
    <p:sldId id="368" r:id="rId12"/>
    <p:sldId id="351" r:id="rId13"/>
    <p:sldId id="3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36FA3-E361-4E26-82B4-FE018E72C6D7}" type="datetimeFigureOut">
              <a:rPr lang="en-CA" smtClean="0"/>
              <a:pPr/>
              <a:t>2020-12-11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83E7-482C-49E5-B5B8-4286B82B515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06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2DCD-D5CF-4152-8874-9F6A0CE537DB}" type="datetimeFigureOut">
              <a:rPr lang="en-CA" smtClean="0"/>
              <a:pPr/>
              <a:t>2020-12-11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5925-E773-475D-BE0C-AE80C011627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41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AB5-1059-4A8B-B26C-2FE9448D7418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FBE0-E4D0-4745-AFF5-DDF9FBB65D37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DBBE-CDA1-4CE0-97D3-7638EF4240E2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CD9-00C7-4E44-B8A8-9241C2CDD600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r>
              <a:rPr lang="en-CA" dirty="0"/>
              <a:t> of 9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B653-CAF5-4B0F-8D71-2292A2E47A0D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44FC-D9EC-4C93-883E-E69599E2A24A}" type="datetime1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0234-2D71-4830-B089-B091D33A45F1}" type="datetime1">
              <a:rPr lang="en-CA" smtClean="0"/>
              <a:t>2020-12-11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D2D6-FC84-467C-89D5-12C811BEA055}" type="datetime1">
              <a:rPr lang="en-CA" smtClean="0"/>
              <a:t>2020-12-11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54C8-ECDE-4705-82C3-FAA0A6821EE1}" type="datetime1">
              <a:rPr lang="en-CA" smtClean="0"/>
              <a:t>2020-12-11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BD99-A14D-4394-A67B-1DD59C1E7654}" type="datetime1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B7B4978-1BF9-409E-83E4-FA43FF789015}" type="datetime1">
              <a:rPr lang="en-CA" smtClean="0"/>
              <a:t>2020-12-11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6F48DF-5377-4362-AA7A-DC725D67DCAF}" type="datetime1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673" y="3355848"/>
            <a:ext cx="10808415" cy="1673352"/>
          </a:xfrm>
        </p:spPr>
        <p:txBody>
          <a:bodyPr>
            <a:normAutofit/>
          </a:bodyPr>
          <a:lstStyle/>
          <a:p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15780"/>
            <a:ext cx="10769600" cy="1499616"/>
          </a:xfrm>
        </p:spPr>
        <p:txBody>
          <a:bodyPr/>
          <a:lstStyle/>
          <a:p>
            <a:r>
              <a:rPr lang="en-CA" b="1" dirty="0"/>
              <a:t>SENG8040</a:t>
            </a:r>
            <a:br>
              <a:rPr lang="en-CA" b="1" dirty="0"/>
            </a:br>
            <a:r>
              <a:rPr lang="en-CA" b="1" dirty="0"/>
              <a:t>Software Testing Methodologies</a:t>
            </a:r>
          </a:p>
          <a:p>
            <a:r>
              <a:rPr lang="en-US" b="1" dirty="0"/>
              <a:t>Fall 2020</a:t>
            </a:r>
            <a:endParaRPr lang="en-CA" b="1" dirty="0"/>
          </a:p>
        </p:txBody>
      </p:sp>
      <p:sp>
        <p:nvSpPr>
          <p:cNvPr id="4" name="Title 1" descr="Not all presentations have a subtitle." title="Subtitle"/>
          <p:cNvSpPr txBox="1">
            <a:spLocks/>
          </p:cNvSpPr>
          <p:nvPr/>
        </p:nvSpPr>
        <p:spPr>
          <a:xfrm>
            <a:off x="914400" y="5301208"/>
            <a:ext cx="10818688" cy="151216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27A9F-C57D-44D0-93B1-18E652CFF087}"/>
              </a:ext>
            </a:extLst>
          </p:cNvPr>
          <p:cNvSpPr txBox="1">
            <a:spLocks/>
          </p:cNvSpPr>
          <p:nvPr/>
        </p:nvSpPr>
        <p:spPr>
          <a:xfrm>
            <a:off x="914400" y="5445224"/>
            <a:ext cx="10808415" cy="1224136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5200" dirty="0"/>
              <a:t>Group 4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07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607E-C667-4256-83DD-3B448C44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Backlogs(</a:t>
            </a:r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D195-74CD-440F-836C-AFC7ADCB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10</a:t>
            </a:fld>
            <a:r>
              <a:rPr lang="en-CA"/>
              <a:t> of 9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F9239-4E43-4CB0-B867-09F598E5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2ACCF-57C3-4A90-90B3-87EF37DC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5" y="1124744"/>
            <a:ext cx="555808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3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Struggles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err="1"/>
              <a:t>Requirements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often</a:t>
            </a:r>
            <a:endParaRPr lang="pt-BR" dirty="0"/>
          </a:p>
          <a:p>
            <a:pPr fontAlgn="base"/>
            <a:r>
              <a:rPr lang="pt-BR" dirty="0"/>
              <a:t>Time </a:t>
            </a:r>
            <a:r>
              <a:rPr lang="pt-BR" dirty="0" err="1"/>
              <a:t>limitation</a:t>
            </a:r>
            <a:endParaRPr lang="pt-BR" dirty="0"/>
          </a:p>
          <a:p>
            <a:pPr fontAlgn="base"/>
            <a:r>
              <a:rPr lang="pt-BR" dirty="0"/>
              <a:t>Management time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activities</a:t>
            </a:r>
            <a:endParaRPr lang="pt-BR" dirty="0"/>
          </a:p>
          <a:p>
            <a:pPr fontAlgn="base"/>
            <a:r>
              <a:rPr lang="pt-BR" dirty="0"/>
              <a:t>The server </a:t>
            </a:r>
            <a:r>
              <a:rPr lang="pt-BR" dirty="0" err="1"/>
              <a:t>test</a:t>
            </a:r>
            <a:r>
              <a:rPr lang="pt-BR" dirty="0"/>
              <a:t> admin </a:t>
            </a:r>
            <a:r>
              <a:rPr lang="pt-BR" dirty="0" err="1"/>
              <a:t>was</a:t>
            </a:r>
            <a:r>
              <a:rPr lang="pt-BR" dirty="0"/>
              <a:t> a </a:t>
            </a:r>
            <a:r>
              <a:rPr lang="pt-BR" dirty="0" err="1"/>
              <a:t>at</a:t>
            </a:r>
            <a:r>
              <a:rPr lang="pt-BR" dirty="0"/>
              <a:t> a </a:t>
            </a:r>
            <a:r>
              <a:rPr lang="pt-BR" dirty="0" err="1"/>
              <a:t>different</a:t>
            </a:r>
            <a:r>
              <a:rPr lang="pt-BR" dirty="0"/>
              <a:t> time zone</a:t>
            </a:r>
          </a:p>
          <a:p>
            <a:pPr fontAlgn="base"/>
            <a:r>
              <a:rPr lang="pt-BR" dirty="0" err="1"/>
              <a:t>Lack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techical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doing</a:t>
            </a:r>
            <a:r>
              <a:rPr lang="pt-BR" dirty="0"/>
              <a:t> </a:t>
            </a:r>
            <a:r>
              <a:rPr lang="pt-BR" dirty="0" err="1"/>
              <a:t>testing</a:t>
            </a:r>
            <a:endParaRPr lang="pt-BR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6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Even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some </a:t>
            </a:r>
            <a:r>
              <a:rPr lang="pt-BR" dirty="0" err="1"/>
              <a:t>struggles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complete </a:t>
            </a:r>
            <a:r>
              <a:rPr lang="pt-BR" dirty="0" err="1"/>
              <a:t>the</a:t>
            </a:r>
            <a:r>
              <a:rPr lang="pt-BR" dirty="0"/>
              <a:t> manual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automated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.</a:t>
            </a:r>
          </a:p>
          <a:p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passing</a:t>
            </a:r>
            <a:endParaRPr lang="pt-BR" dirty="0"/>
          </a:p>
          <a:p>
            <a:r>
              <a:rPr lang="pt-BR" dirty="0" err="1"/>
              <a:t>Testing</a:t>
            </a:r>
            <a:r>
              <a:rPr lang="pt-BR" dirty="0"/>
              <a:t> </a:t>
            </a:r>
            <a:r>
              <a:rPr lang="pt-BR" dirty="0" err="1"/>
              <a:t>went</a:t>
            </a:r>
            <a:r>
              <a:rPr lang="pt-BR" dirty="0"/>
              <a:t> </a:t>
            </a:r>
            <a:r>
              <a:rPr lang="pt-BR" dirty="0" err="1"/>
              <a:t>smoothly</a:t>
            </a:r>
            <a:endParaRPr lang="pt-BR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0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601-B40D-4238-ACE1-C02925D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2B3-8814-4AB0-BDDD-96635EDB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!!!!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A2A7-30C5-4CCC-BEE6-78CD8F96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13</a:t>
            </a:fld>
            <a:r>
              <a:rPr lang="en-CA"/>
              <a:t> of 9</a:t>
            </a:r>
            <a:endParaRPr lang="en-CA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3865AB9-D546-44BD-BB7B-000AB3B24E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29000"/>
            <a:ext cx="4762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Lakshay</a:t>
            </a:r>
            <a:r>
              <a:rPr lang="en-US" dirty="0"/>
              <a:t> Arora: 8680952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Jacqueline Man Ling Ho: 8719804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Neha </a:t>
            </a:r>
            <a:r>
              <a:rPr lang="en-US" dirty="0" err="1"/>
              <a:t>Ladani</a:t>
            </a:r>
            <a:r>
              <a:rPr lang="en-US" dirty="0"/>
              <a:t>: 8708680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Yasmin Bitar: 8687239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16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Check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’ </a:t>
            </a:r>
            <a:r>
              <a:rPr lang="pt-BR" dirty="0" err="1"/>
              <a:t>car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4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 of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9828584" cy="4869160"/>
          </a:xfrm>
        </p:spPr>
        <p:txBody>
          <a:bodyPr/>
          <a:lstStyle/>
          <a:p>
            <a:r>
              <a:rPr lang="en-CA" b="1" dirty="0"/>
              <a:t>Git Hub</a:t>
            </a:r>
            <a:r>
              <a:rPr lang="en-CA" dirty="0"/>
              <a:t>: we use it for code version and automated testing code.</a:t>
            </a:r>
          </a:p>
          <a:p>
            <a:pPr algn="just"/>
            <a:r>
              <a:rPr lang="en-CA" b="1" dirty="0"/>
              <a:t>AWS server</a:t>
            </a:r>
            <a:r>
              <a:rPr lang="en-CA" dirty="0"/>
              <a:t>: using in our manual and automated </a:t>
            </a:r>
            <a:r>
              <a:rPr lang="en-CA" dirty="0" err="1"/>
              <a:t>testings</a:t>
            </a:r>
            <a:r>
              <a:rPr lang="en-CA" dirty="0"/>
              <a:t>.</a:t>
            </a:r>
          </a:p>
          <a:p>
            <a:pPr algn="just"/>
            <a:r>
              <a:rPr lang="en-CA" b="1" dirty="0"/>
              <a:t>Selenium: </a:t>
            </a:r>
            <a:r>
              <a:rPr lang="en-CA" dirty="0"/>
              <a:t>Automation testing tool</a:t>
            </a:r>
          </a:p>
          <a:p>
            <a:pPr algn="just"/>
            <a:r>
              <a:rPr lang="en-CA" b="1" dirty="0"/>
              <a:t>Visual Studio</a:t>
            </a:r>
          </a:p>
          <a:p>
            <a:pPr algn="just"/>
            <a:r>
              <a:rPr lang="en-CA" b="1" dirty="0"/>
              <a:t>Node Js Framework </a:t>
            </a:r>
          </a:p>
          <a:p>
            <a:pPr algn="just"/>
            <a:r>
              <a:rPr lang="en-CA" b="1" dirty="0" err="1"/>
              <a:t>Mysql</a:t>
            </a:r>
            <a:r>
              <a:rPr lang="en-CA" b="1" dirty="0"/>
              <a:t> </a:t>
            </a:r>
          </a:p>
          <a:p>
            <a:pPr algn="just"/>
            <a:r>
              <a:rPr lang="en-CA" b="1" dirty="0"/>
              <a:t>Chrome inspection</a:t>
            </a:r>
          </a:p>
        </p:txBody>
      </p:sp>
    </p:spTree>
    <p:extLst>
      <p:ext uri="{BB962C8B-B14F-4D97-AF65-F5344CB8AC3E}">
        <p14:creationId xmlns:p14="http://schemas.microsoft.com/office/powerpoint/2010/main" val="3797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6547-CB11-4B06-B526-44B31AAA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pt-BR" dirty="0"/>
              <a:t> Board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871AE-73DE-476B-9DB6-11E3A1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5</a:t>
            </a:fld>
            <a:r>
              <a:rPr lang="en-CA"/>
              <a:t> of 9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5DC324-3153-41F4-9EB2-4E2C0BD8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C68E1-26C5-4054-84FD-F0A233A2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75192"/>
            <a:ext cx="10725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1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775-2A57-4868-B656-0AC21B6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…</a:t>
            </a:r>
            <a:r>
              <a:rPr lang="en-US" dirty="0"/>
              <a:t>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5341C-6783-4CD8-AFBD-513EC3E9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6</a:t>
            </a:fld>
            <a:r>
              <a:rPr lang="en-CA"/>
              <a:t> of 9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1C38-A74A-4B43-AD4D-CDFF20A7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D14FF-9B30-40C9-AF28-13F308B8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84374"/>
            <a:ext cx="104203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822-E9CD-4BF6-A1CC-031E3AC9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...Continue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B7A-5D17-4A9F-AAB3-125C3B33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7</a:t>
            </a:fld>
            <a:r>
              <a:rPr lang="en-CA"/>
              <a:t> of 9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B2EE-CB4E-4EC7-A521-1E58CFC6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ADCC6-57AD-45D5-926B-852E3917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71626"/>
            <a:ext cx="10420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7C4E-A465-4B41-9AE3-DEEA3978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...Continue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D3EF9-3EC2-4DCE-8ABF-28C099B7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057" y="1774825"/>
            <a:ext cx="9981886" cy="4625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23BC-2EFC-495D-84AA-B2885BE8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8</a:t>
            </a:fld>
            <a:r>
              <a:rPr lang="en-CA"/>
              <a:t> of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8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01C-96E7-4181-A6EC-88D6D47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 Continue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B68DE-2BAA-469F-A6DE-0DEF50EC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176" y="1772816"/>
            <a:ext cx="9101647" cy="4625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882F-6297-47E5-BFF7-90518492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9</a:t>
            </a:fld>
            <a:r>
              <a:rPr lang="en-CA"/>
              <a:t> of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06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Widescreen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 </vt:lpstr>
      <vt:lpstr>Group Information</vt:lpstr>
      <vt:lpstr>Purpose</vt:lpstr>
      <vt:lpstr>List of tools </vt:lpstr>
      <vt:lpstr>Task Board </vt:lpstr>
      <vt:lpstr>…Continue</vt:lpstr>
      <vt:lpstr>...Continue</vt:lpstr>
      <vt:lpstr>...Continue</vt:lpstr>
      <vt:lpstr>... Continue</vt:lpstr>
      <vt:lpstr>Backlogs(Task List)</vt:lpstr>
      <vt:lpstr>Struggles and Risks</vt:lpstr>
      <vt:lpstr>Achievement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/>
  <cp:lastModifiedBy/>
  <cp:revision>3</cp:revision>
  <dcterms:created xsi:type="dcterms:W3CDTF">2017-01-05T20:48:21Z</dcterms:created>
  <dcterms:modified xsi:type="dcterms:W3CDTF">2020-12-12T03:19:30Z</dcterms:modified>
</cp:coreProperties>
</file>