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  <p:sldId id="282" r:id="rId4"/>
    <p:sldId id="268" r:id="rId5"/>
    <p:sldId id="269" r:id="rId6"/>
    <p:sldId id="270" r:id="rId7"/>
    <p:sldId id="271" r:id="rId8"/>
    <p:sldId id="272" r:id="rId9"/>
    <p:sldId id="273" r:id="rId10"/>
    <p:sldId id="276" r:id="rId11"/>
    <p:sldId id="275" r:id="rId12"/>
    <p:sldId id="277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Behavior Parameterization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990" y="3065145"/>
            <a:ext cx="10515600" cy="1325563"/>
          </a:xfrm>
        </p:spPr>
        <p:txBody>
          <a:bodyPr/>
          <a:p>
            <a:r>
              <a:rPr lang="en-US"/>
              <a:t>Client code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r="7569"/>
          <a:stretch>
            <a:fillRect/>
          </a:stretch>
        </p:blipFill>
        <p:spPr>
          <a:xfrm>
            <a:off x="4099560" y="39370"/>
            <a:ext cx="5560695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9070" y="3204845"/>
            <a:ext cx="101981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/>
              <a:t>Another example of behavior parameterization with just display, and  return of String values</a:t>
            </a:r>
            <a:endParaRPr lang="en-US" sz="32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6100" y="1494790"/>
            <a:ext cx="7354570" cy="5003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670" y="1691005"/>
            <a:ext cx="3939540" cy="28549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Fifth requirement(Tackling verbose)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Previous method of writing multiple classes for each separate implementation of filter/accept methods looks verbose</a:t>
            </a:r>
            <a:endParaRPr lang="en-US"/>
          </a:p>
          <a:p>
            <a:r>
              <a:rPr lang="en-US"/>
              <a:t>Hence we use</a:t>
            </a:r>
            <a:r>
              <a:rPr lang="en-US" b="1">
                <a:solidFill>
                  <a:srgbClr val="FF0000"/>
                </a:solidFill>
              </a:rPr>
              <a:t> anonymous class</a:t>
            </a:r>
            <a:r>
              <a:rPr lang="en-US"/>
              <a:t> to mitigate the rewriting of a new class 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Sixth Requirement(using lambda’s)</a:t>
            </a:r>
            <a:endParaRPr 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7150" y="2077085"/>
            <a:ext cx="914400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>
                <a:sym typeface="+mn-ea"/>
              </a:rPr>
              <a:t>Seventh Requirement(Abstracting over a generic type T instead of a apple class in Lambda)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6510" y="2258695"/>
            <a:ext cx="8877300" cy="3441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SUMMARY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53260"/>
            <a:ext cx="8750300" cy="3441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Evolution of a problem and requirement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First Requiement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Prob:</a:t>
            </a:r>
            <a:r>
              <a:rPr lang="en-US"/>
              <a:t> The farmer wants to filter all red apples .</a:t>
            </a:r>
            <a:br>
              <a:rPr lang="en-US"/>
            </a:br>
            <a:r>
              <a:rPr lang="en-US"/>
              <a:t>What should be the code??</a:t>
            </a:r>
            <a:endParaRPr lang="en-US"/>
          </a:p>
          <a:p>
            <a:r>
              <a:rPr lang="en-US" b="1"/>
              <a:t>Solution:</a:t>
            </a:r>
            <a:r>
              <a:rPr lang="en-US"/>
              <a:t> We will iterate over all elements and get red apples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2429" t="-7329" r="-2429" b="7329"/>
          <a:stretch>
            <a:fillRect/>
          </a:stretch>
        </p:blipFill>
        <p:spPr>
          <a:xfrm>
            <a:off x="2566670" y="3205480"/>
            <a:ext cx="62738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Second requirement 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Problem:</a:t>
            </a:r>
            <a:r>
              <a:rPr lang="en-US"/>
              <a:t> Now farmer wants to filter red as well as green apples</a:t>
            </a:r>
            <a:endParaRPr lang="en-US"/>
          </a:p>
          <a:p>
            <a:r>
              <a:rPr lang="en-US"/>
              <a:t>Solution: Instead of rewriting same code in problem 1 for red apples, we can evolve our method by</a:t>
            </a:r>
            <a:r>
              <a:rPr lang="en-US" b="1"/>
              <a:t> adding a parameter color</a:t>
            </a:r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115" y="3685540"/>
            <a:ext cx="6714490" cy="29635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3420"/>
            <a:ext cx="10515600" cy="4351338"/>
          </a:xfrm>
        </p:spPr>
        <p:txBody>
          <a:bodyPr/>
          <a:p>
            <a:r>
              <a:rPr lang="en-US"/>
              <a:t>But, what happens if farmer now wants to filter by weight?</a:t>
            </a:r>
            <a:endParaRPr lang="en-US"/>
          </a:p>
          <a:p>
            <a:r>
              <a:rPr lang="en-US"/>
              <a:t>Then we need to rewrite the same logic for weight</a:t>
            </a:r>
            <a:endParaRPr lang="en-US"/>
          </a:p>
          <a:p>
            <a:r>
              <a:rPr lang="en-US"/>
              <a:t>Notice we need to </a:t>
            </a:r>
            <a:r>
              <a:rPr lang="en-US" b="1"/>
              <a:t>duplicate same traversal </a:t>
            </a:r>
            <a:r>
              <a:rPr lang="en-US"/>
              <a:t>code again and again 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3670" y="3086100"/>
            <a:ext cx="89535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/>
              <a:t>Third requirement(add as many parameter as you can)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Now, lets suppose farmer wants to filter by both weight and color.So we need to pass these 2 as parameters to the method</a:t>
            </a:r>
            <a:endParaRPr lang="en-US"/>
          </a:p>
          <a:p>
            <a:r>
              <a:rPr lang="en-US"/>
              <a:t>What should happen in future if farmer wants additional criteria to filter??</a:t>
            </a:r>
            <a:endParaRPr lang="en-US"/>
          </a:p>
          <a:p>
            <a:r>
              <a:rPr lang="en-US"/>
              <a:t>We will keep on adding new parameteres.</a:t>
            </a:r>
            <a:endParaRPr lang="en-US"/>
          </a:p>
          <a:p>
            <a:pPr lvl="1"/>
            <a:r>
              <a:rPr lang="en-US"/>
              <a:t>Notice how </a:t>
            </a:r>
            <a:r>
              <a:rPr lang="en-US" b="1"/>
              <a:t>ugly client code looks.?</a:t>
            </a:r>
            <a:endParaRPr lang="en-US" b="1"/>
          </a:p>
          <a:p>
            <a:pPr lvl="1"/>
            <a:r>
              <a:rPr lang="en-US" b="1"/>
              <a:t>this solution doesn’t cope well with changing requirements.</a:t>
            </a:r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905" y="4978400"/>
            <a:ext cx="8763000" cy="147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/>
              <a:t>Fourth Requirement(filtering by behavioral parameter) or passing behaviour as parameter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 previous example, we usually filtered elements from collection. These filters returned a boolean values.</a:t>
            </a:r>
            <a:endParaRPr lang="en-US"/>
          </a:p>
          <a:p>
            <a:r>
              <a:rPr lang="en-US"/>
              <a:t>We call this a predicate (that is, a function that returns a boolean)</a:t>
            </a:r>
            <a:endParaRPr lang="en-US"/>
          </a:p>
          <a:p>
            <a:r>
              <a:rPr lang="en-US"/>
              <a:t>Therefore going one step back, lets define a predicate that returns a boolean value.</a:t>
            </a:r>
            <a:endParaRPr lang="en-US"/>
          </a:p>
          <a:p>
            <a:r>
              <a:rPr lang="en-US"/>
              <a:t>This predicate can be used generally for both size and color.</a:t>
            </a:r>
            <a:endParaRPr lang="en-US"/>
          </a:p>
          <a:p>
            <a:r>
              <a:rPr lang="en-US"/>
              <a:t>see next slide.....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" y="889000"/>
            <a:ext cx="11059160" cy="1717675"/>
          </a:xfrm>
        </p:spPr>
        <p:txBody>
          <a:bodyPr>
            <a:noAutofit/>
          </a:bodyPr>
          <a:p>
            <a:r>
              <a:rPr lang="en-US" sz="2800"/>
              <a:t>What you just did is related to the</a:t>
            </a:r>
            <a:r>
              <a:rPr lang="en-US" sz="2800" b="1">
                <a:highlight>
                  <a:srgbClr val="FFFF00"/>
                </a:highlight>
              </a:rPr>
              <a:t> strategy design pattern </a:t>
            </a:r>
            <a:r>
              <a:rPr lang="en-US" sz="2800"/>
              <a:t>which lets you define a family of algorithms, encapsulateeach algorithm (called a strategy), and select an algorithm at run-time.</a:t>
            </a:r>
            <a:br>
              <a:rPr lang="en-US" sz="2800"/>
            </a:br>
            <a:br>
              <a:rPr lang="en-US" sz="2800"/>
            </a:br>
            <a:r>
              <a:rPr lang="en-US" sz="2800"/>
              <a:t> In this case the family of algorithms is ApplePredicate and the different strategies are AppleHeavyWeightPredicate and</a:t>
            </a:r>
            <a:br>
              <a:rPr lang="en-US" sz="2800"/>
            </a:br>
            <a:r>
              <a:rPr lang="en-US" sz="2800"/>
              <a:t>AppleGreenColorPredicate</a:t>
            </a:r>
            <a:endParaRPr lang="en-US" sz="28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14322"/>
          <a:stretch>
            <a:fillRect/>
          </a:stretch>
        </p:blipFill>
        <p:spPr>
          <a:xfrm>
            <a:off x="1581150" y="3533775"/>
            <a:ext cx="9029700" cy="299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2185</Words>
  <Application>WPS Presentation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Helvetica Neue</vt:lpstr>
      <vt:lpstr>Calibri</vt:lpstr>
      <vt:lpstr>Microsoft YaHei</vt:lpstr>
      <vt:lpstr>汉仪旗黑</vt:lpstr>
      <vt:lpstr>Arial Unicode MS</vt:lpstr>
      <vt:lpstr>Office Theme</vt:lpstr>
      <vt:lpstr>Behavior Parameterization</vt:lpstr>
      <vt:lpstr>PowerPoint 演示文稿</vt:lpstr>
      <vt:lpstr>Evolution of a problem and requirement</vt:lpstr>
      <vt:lpstr>First Requiement</vt:lpstr>
      <vt:lpstr>Second requirement </vt:lpstr>
      <vt:lpstr>PowerPoint 演示文稿</vt:lpstr>
      <vt:lpstr>Third requirement(add as many parameter as you can)</vt:lpstr>
      <vt:lpstr>Fourth Requirement(filtering by behavioral parameter) or passing behaviour as parameter</vt:lpstr>
      <vt:lpstr>What you just did is related to the strategy design pattern which lets you define a family of algorithms, encapsulateeach algorithm (called a strategy), and select an algorithm at run-time.   In this case the family of algorithms is ApplePredicate and the different strategies are AppleHeavyWeightPredicate and AppleGreenColorPredicate</vt:lpstr>
      <vt:lpstr>Client code</vt:lpstr>
      <vt:lpstr>Another example of behavior parameterization with just display, and  return of String values</vt:lpstr>
      <vt:lpstr>Fifth requirement(Tackling verbose)</vt:lpstr>
      <vt:lpstr>Sixth Requirement(using lambda’s)</vt:lpstr>
      <vt:lpstr>Seventh Requirement(Abstracting over a generic type T instead of a apple class in Lambda)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Expressions</dc:title>
  <dc:creator>nishant arora</dc:creator>
  <cp:lastModifiedBy>nishant_coding_account</cp:lastModifiedBy>
  <cp:revision>104</cp:revision>
  <dcterms:created xsi:type="dcterms:W3CDTF">2024-02-11T16:23:10Z</dcterms:created>
  <dcterms:modified xsi:type="dcterms:W3CDTF">2024-02-11T16:23:10Z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