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1E61-E1FE-45A7-A567-0FD143C32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1FB5A-5E30-40C8-A13A-97506CA7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1678-6378-4722-85A8-CB22F834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B2B63-30DF-432C-AF53-DDE10C04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88B1-2895-4CF2-B050-5BDCF757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1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C62D-2BE7-4943-BC0A-BC7444CB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1C167-912A-4CA4-8307-5CD9D00E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02F7-ADD3-4F14-9F18-18B040A5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5F150-5046-44FE-A344-89C4CBA3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35C8D-D1C2-442B-954B-018284A1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C4BD6-E355-43B4-9032-B79421D76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36013-9381-4E3E-81A5-BFBEA7C92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7FBB-F41B-4751-B939-94D99621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E85E-3D91-404E-9422-0AA891F5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0689-A97B-4AA5-9A9E-BD317C8B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1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339C-F4EA-426A-BA41-84EB59BB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6C50-2D5C-4154-B957-3A74D348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1988-C654-4AE3-8661-6814EFA1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2E3D5-1BA4-4694-B92A-F1AD0466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D527-1D54-410C-BF47-FB052B57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5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DEFF-DF28-447C-BB02-1603CE82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85CC0-943A-45EF-9BA2-EEB48EF8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071B-28C3-4B8D-9C31-9DE1772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1BB4-A403-4FFE-9EF0-5F2E89C3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F8A0-B602-4C8F-85DA-D819F910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0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1EFD-8AB7-4BD9-977B-8269DD35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8D42-A557-45AE-A3D6-4C4189FED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848D4-F56E-4301-8AD3-E7D0586C3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5383E-3585-4921-9BA3-7E3D14FC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790D3-F3E4-4799-BE45-D64B154B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AA89-D7F0-488B-B62A-4C8074B3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5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776-404C-431B-B406-B5B71573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346A5-3F93-44EA-A8F1-F6017072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C8D0A-14FB-483D-8E35-811636B6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261EA-B642-44B9-970E-78A57ADA9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2730F-9EC9-4F10-AEF9-707A87D9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D07CE-6296-410B-A564-0D951A57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343DE-0563-4EB9-B6EE-4E73172E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0899B-8298-4AAE-B626-180FA296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EEBB-BD3F-4D49-8872-2DD8E60F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F4669-889C-4BAC-B74A-C4EDB510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6A23-B266-4DF7-931F-2CEC8F83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2A4EE-FBE3-4F9A-A124-872F37D1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36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22041-155D-4A8E-BC74-38155C22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69D83-9F39-4498-A733-6E9196EC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DC62-8D68-49A0-BBA2-444CCCC6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9DB6-2617-4192-ADC2-006549EC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DA32-225E-40F0-91A4-2C00A03A7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1FC92-1638-4324-9C1E-DEDA7C0B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90516-2952-48B5-8169-468E4BF9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3B8D0-8421-4020-AC53-A88738AF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1D86D-BFF3-4B93-BAB2-E31EE5B6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4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C32A-01D5-4208-B11E-2F865C0C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58BFF-7101-46EF-ABB5-79EF57AF0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2F4A-0E1E-46F2-887E-2D846928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88313-8A30-4492-81AE-F39B4040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E3A-57A1-4B6C-B0AE-4393F8B6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D7B9-C690-4BE4-844F-1A6923B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1F007-79C2-44B0-B240-26BA9E15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8837-9396-4BE1-A651-CBF149694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5384-D746-4C66-A43B-F496546B7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0DDF3-386F-49FB-98EA-4F408B1599E5}" type="datetimeFigureOut">
              <a:rPr lang="en-IN" smtClean="0"/>
              <a:t>12-01-2022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6614-B919-4090-A0D6-BACB2D927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CC8D-2CBE-48E2-9CCD-8D0B58E59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838F-48D6-4B03-B1C8-A6D6ABA3B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9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09F6-150B-4E07-8689-9C1BE41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BAD1-0B79-4F2F-9BC2-F7E737EE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process by which we can filter out certain fields from our JSON response</a:t>
            </a:r>
          </a:p>
          <a:p>
            <a:r>
              <a:rPr lang="en-US" dirty="0"/>
              <a:t>It can be done in 2 ways</a:t>
            </a:r>
          </a:p>
          <a:p>
            <a:pPr lvl="1"/>
            <a:r>
              <a:rPr lang="en-US" dirty="0"/>
              <a:t>Static</a:t>
            </a:r>
          </a:p>
          <a:p>
            <a:pPr lvl="1"/>
            <a:r>
              <a:rPr lang="en-US" dirty="0"/>
              <a:t>Dynamic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91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374223-A6F4-446D-BBA0-8001DAE0D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99" y="698582"/>
            <a:ext cx="9144000" cy="2252008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AutoNum type="arabicPeriod"/>
            </a:pPr>
            <a:r>
              <a:rPr lang="en-US" sz="4400" dirty="0"/>
              <a:t>STATIC FILTERING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4000" dirty="0"/>
              <a:t>In Static filtering, we try to assign filters in bean itself.</a:t>
            </a:r>
          </a:p>
          <a:p>
            <a:pPr marL="742950" indent="-742950" algn="l">
              <a:buFont typeface="Arial" panose="020B0604020202020204" pitchFamily="34" charset="0"/>
              <a:buChar char="•"/>
            </a:pPr>
            <a:r>
              <a:rPr lang="en-US" sz="4000" dirty="0"/>
              <a:t>This can be done by 2 different ways :</a:t>
            </a:r>
          </a:p>
          <a:p>
            <a:pPr marL="1200150" lvl="1" indent="-742950" algn="l">
              <a:buFont typeface="Arial" panose="020B0604020202020204" pitchFamily="34" charset="0"/>
              <a:buChar char="•"/>
            </a:pPr>
            <a:r>
              <a:rPr lang="en-US" sz="3600" dirty="0"/>
              <a:t>1. Using </a:t>
            </a:r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@JsonIgnore</a:t>
            </a:r>
            <a:r>
              <a:rPr lang="en-US" sz="3600" dirty="0">
                <a:solidFill>
                  <a:srgbClr val="64646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Annotaion</a:t>
            </a:r>
            <a:endParaRPr lang="en-US" sz="3600" dirty="0">
              <a:latin typeface="Consolas" panose="020B0609020204030204" pitchFamily="49" charset="0"/>
            </a:endParaRPr>
          </a:p>
          <a:p>
            <a:pPr marL="1200150" lvl="1" indent="-74295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onsolas" panose="020B0609020204030204" pitchFamily="49" charset="0"/>
              </a:rPr>
              <a:t>2.Using </a:t>
            </a:r>
            <a:r>
              <a:rPr lang="en-IN" sz="3600" dirty="0">
                <a:solidFill>
                  <a:srgbClr val="646464"/>
                </a:solidFill>
                <a:latin typeface="Consolas" panose="020B0609020204030204" pitchFamily="49" charset="0"/>
              </a:rPr>
              <a:t>@JsonIgnoreProperties </a:t>
            </a:r>
            <a:r>
              <a:rPr lang="en-IN" sz="3600" dirty="0">
                <a:latin typeface="Consolas" panose="020B0609020204030204" pitchFamily="49" charset="0"/>
              </a:rPr>
              <a:t>on the Bean class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80F3C-0D61-426D-9D64-DCE3DC7A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19" y="3213669"/>
            <a:ext cx="6988025" cy="29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BB49-36B2-47A0-B6C8-C30DEBB9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Filtering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A4F1-E959-4164-B162-27A3B785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dynamic filtering, we define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different filters for different services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according to need. So there exists the concept of dynamic filtering.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Suppose there are three fields: name, phone, and salary. We want to send two fields: name and salary for the first service and name and phone for the second service.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But there is a limitation in dynamic filtering. We cannot configure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dynamic filtering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directly in the bean. We need to start configuring filtering, where we are retrieving the values.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implement dynamic filtering, we use a class named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MappingJacksonValue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If we look at the class definition, we found the filter method definition there.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4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BCFE3-FC29-4DC4-9AC1-E42C4A5CA1BA}"/>
              </a:ext>
            </a:extLst>
          </p:cNvPr>
          <p:cNvSpPr txBox="1"/>
          <p:nvPr/>
        </p:nvSpPr>
        <p:spPr>
          <a:xfrm>
            <a:off x="113123" y="860564"/>
            <a:ext cx="119060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(path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en-IN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DynamicFilteringExample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MappingJacksonValue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getHelloWorldUsingDynamicFiltering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IN" sz="1800" dirty="0">
              <a:latin typeface="Consolas" panose="020B0609020204030204" pitchFamily="49" charset="0"/>
            </a:endParaRP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SimpleBeanPropertyFilter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SimpleBeanPropertyFilter.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filterOutAllExcept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birthDate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FilterProvider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filters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SimpleFilterProvider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addFilter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SomeBeanFilter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filter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MappingJacksonValue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mapping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MappingJacksonValue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userservice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mapping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.setFilters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filters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mapping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5689B8-1D3F-41A8-B969-0207BEED2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50" y="3715552"/>
            <a:ext cx="477053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4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247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inter-bold</vt:lpstr>
      <vt:lpstr>inter-regular</vt:lpstr>
      <vt:lpstr>Office Theme</vt:lpstr>
      <vt:lpstr>FILTERING</vt:lpstr>
      <vt:lpstr>PowerPoint Presentation</vt:lpstr>
      <vt:lpstr>Dynamic Filtering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20</cp:revision>
  <dcterms:created xsi:type="dcterms:W3CDTF">2021-12-30T09:58:10Z</dcterms:created>
  <dcterms:modified xsi:type="dcterms:W3CDTF">2022-01-12T10:19:51Z</dcterms:modified>
</cp:coreProperties>
</file>