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588D-9D35-4111-90F9-ECBC11442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45DB5-211F-4FB1-9DFD-D5F786B1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3DD7-3342-451E-BDB5-EA8EDCB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FCCD-15DC-4265-B414-0A60C215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D512-174B-4768-9808-D13C9C97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16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ACB8-2BB1-46B0-AE7C-2E5E5F93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1B5F1-9270-4D77-B2B5-8456273A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E742-3681-4740-AE47-7ADCC5B4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2DB4-2B91-48B0-94D5-98A6A108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E65C6-55B1-48AB-B020-32B92C37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6A72B-6D14-4B3D-9596-097AE6A8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11CA2-6A78-4E96-911B-9B78D88E4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A626-4E6A-442F-8209-C9FFAFE6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11AA-8825-489B-B561-14CC2BEA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DB80-3545-4E16-B7CE-5A09F194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2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629C-B3C3-4A7A-88E2-0492935F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3FE4-6F85-465C-97A0-7EA06137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036D-137A-4313-B325-CACB3642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D6-7AB1-4A07-AA36-F3FC8EA1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2567-90C8-4335-BE84-930C720C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7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73C4-CC8B-4AA9-A69C-F3E264E9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B6164-2F96-416A-984F-DB6F934E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5FDB-E748-4DFA-BBD4-3E8907CC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90D1-D1CF-49E6-B392-C8C9D0E4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E8B0-7D9D-4667-B452-4F6004D9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0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D16-C5BF-4222-B314-6BE80343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3218F-E87A-490B-9305-4878EE14A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22EB4-8C67-4B67-B722-267FF0F0B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1E47-A1EF-48E3-85D1-1C82C3BA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D741E-3522-4063-A511-EB895A5D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4A4DB-C513-4784-A20B-91DEE690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1CF1-3C9C-4908-82F8-2147FDF4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ED64-AB2E-4CA0-84D0-780094831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875C-1E04-49B3-BF4E-FF90BF7E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B41AB-DC33-4647-BB5D-1452C720C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973BA-4036-49A1-AAE6-C00980453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9B24A-79C6-4F75-87D0-74C2A393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3AAD7-A410-4BC3-A489-2EB08AD1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4AEF0-E094-44BF-8E53-CC007168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A75E-8A5F-4CD7-862C-5B29817E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DB4CA-D42A-4C55-BCE5-7A1F09D6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DFFB8-898F-4486-B0DC-78B6A5EE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F8471-B8DB-47ED-B2C8-152D3DE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380CD-EC6F-42AC-A3CB-7DD16E56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00B0C-74C7-44E7-9C44-CE6E95BC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7BF7F-D258-488E-BD8D-BA99AFB0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5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B670-20E8-459E-A6BE-E13BE849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8247-25D3-4029-9C41-0CAA19B6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24F1-9EAF-4CDF-83C2-040FF0C8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BC678-C981-4512-8370-7C517D17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A41F4-BC94-4CC9-8732-6D90CFF3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EB081-9985-4220-87B0-E966289F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9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EBDB-1893-4BAD-A008-8174C3BF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4A760-E00A-4EB4-A951-51C23D9F7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0F8B9-90E4-4B30-9D4B-64A48EC3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50BD8-B40E-4DFE-BADB-575B36DD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BD48E-2B23-4411-B5C8-00634D91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1270E-4DD6-4E3B-8832-4B2F0269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BB5A1-38A2-40D7-BF0C-6E5F53B3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DE4BF-31A0-44E1-A909-0CCF366BD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96F7-C524-488C-96AD-AC9C1AB65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CCF-332C-4FC9-B9A0-EE26F13C674F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407D-DE7F-498E-A68D-DFA7AAB0D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1C80-058D-4838-8CAB-DD2EFFDE1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42DD-F351-40C2-9965-52733011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7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0922-7808-453C-8F79-ECD935F3C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66C7D-1482-4188-A22C-D0FE140F5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0982D-4AE6-4649-95EE-CDA85413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52"/>
            <a:ext cx="12192000" cy="6377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EF918-ABD1-40FA-BD3D-228BD8CC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52"/>
            <a:ext cx="12192000" cy="63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C1AC-5689-4D2D-96FA-CB6BA6EC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DB46-FC35-4D98-B115-0C52CB8E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AF0AD-348E-4CD8-BDF9-09B393CA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580"/>
            <a:ext cx="12192000" cy="55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6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A03B-19A8-406B-B9A8-DF12128E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1951-132A-4AE7-A2F5-2D4121E3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B68F2-D260-433D-BAE2-B098D67A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5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18D3-5ABD-4E9C-972D-282285A2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83AE-C131-47A7-A5E9-1F449500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687C1-8B89-4DC4-8881-DE95F1BB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75"/>
            <a:ext cx="12192000" cy="67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5</cp:revision>
  <dcterms:created xsi:type="dcterms:W3CDTF">2021-11-05T06:00:13Z</dcterms:created>
  <dcterms:modified xsi:type="dcterms:W3CDTF">2021-11-05T06:02:05Z</dcterms:modified>
</cp:coreProperties>
</file>