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B869-4FEA-4CDD-8B1D-FDC4F0346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FE84B-F78C-4F12-8481-C6417E938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1E673-34DA-4D47-B689-75F984679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CC5F-1DEA-489F-8E22-812A5AD9D4C5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4E335-708E-4EDB-A312-08F0DEEC5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F8418-CF64-49AC-9A55-D122054A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AB42-7EE5-45E7-A7AF-1D75FEA94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97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5D68-E950-4A43-9575-85255955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09492-6EDB-4702-97A7-BCDDC2B26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456C0-5ECC-469B-A05A-82BAE1E7A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CC5F-1DEA-489F-8E22-812A5AD9D4C5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977C8-2DCD-45ED-A93D-A242FBA7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22343-2ABE-4F05-B907-32158F23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AB42-7EE5-45E7-A7AF-1D75FEA94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2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BDDD2-39A8-40F4-87B6-F380283E6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5FEE8-CB15-49DA-88EF-1D67CC4E7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AAF0F-8D6D-4458-8BA6-65FC3CC47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CC5F-1DEA-489F-8E22-812A5AD9D4C5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D6D2D-8340-4E4A-9396-89B7E93E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BFE3F-761A-4221-8D0C-213D2B75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AB42-7EE5-45E7-A7AF-1D75FEA94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75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FD53-6267-4A0E-8E1A-1440ABFF0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29607-C3E1-410D-A77F-D13E36C57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5A924-0F39-4964-BE07-D5F5DEB1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CC5F-1DEA-489F-8E22-812A5AD9D4C5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3C90D-7F03-4672-A5E7-D69CC8ABF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E9B69-0BA6-430A-907A-CC8C2DEF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AB42-7EE5-45E7-A7AF-1D75FEA94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15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BEF32-5D49-43DF-96BB-9C69F567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1F048-869B-4D97-BFEF-57D5C970A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92C5-3CA3-4C47-AD97-6A2F019DB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CC5F-1DEA-489F-8E22-812A5AD9D4C5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AABEC-863F-4A49-819E-31EE456E4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D0419-66F6-4ED3-BEEF-A85D3089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AB42-7EE5-45E7-A7AF-1D75FEA94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67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30C9-8D9D-49B8-8412-FFF3D403A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5659E-0AC5-4602-8BC8-CF5DDF6D8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AFE84-E98D-463C-9420-C276101C2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6FEAD-37F2-4BD8-A915-82475710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CC5F-1DEA-489F-8E22-812A5AD9D4C5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E6E0-1395-412C-889D-D5EB17C5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A411A-5C20-4871-B743-4F01B715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AB42-7EE5-45E7-A7AF-1D75FEA94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75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C289-9CF4-4977-B527-C88EDD682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8826D-8A34-464D-B8D5-A10E16860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E710F-228F-4BBF-90A3-29E7AD89D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78D40-C884-44AD-9B4E-64E2C03DE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48954-D384-4FCE-9A34-F89373F73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9E96BF-27D7-4792-B960-4B9B8EE3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CC5F-1DEA-489F-8E22-812A5AD9D4C5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1D897A-8AF8-42CB-B207-1B936792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C72B6-3EC9-4A25-B64A-2934D853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AB42-7EE5-45E7-A7AF-1D75FEA94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0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928E-E30D-4CC0-BD2E-61743E7F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E1E94-46EF-476E-A7FF-23BC58A1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CC5F-1DEA-489F-8E22-812A5AD9D4C5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3C477-14CA-4822-8CC5-8C5EA29E3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E3ABE-100D-430E-860A-E63372AE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AB42-7EE5-45E7-A7AF-1D75FEA94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75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B6EA6-3CC8-41E5-B320-C14F2B80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CC5F-1DEA-489F-8E22-812A5AD9D4C5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D9D557-C436-4652-9E4B-0F1EAA93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23570-C3F2-42DE-A836-32DF010C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AB42-7EE5-45E7-A7AF-1D75FEA94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99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785E-2A5A-475F-AF0D-B89382D26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D8495-3727-4A78-95B4-7E9E982FA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7F9A3-4A54-4A10-A4AB-54DC4F281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D42E6-6328-4408-AE6F-F1022D91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CC5F-1DEA-489F-8E22-812A5AD9D4C5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4E8D8-4272-4474-83CA-7EBAC469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7441-2EA3-4F8F-AF8C-941AE7CC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AB42-7EE5-45E7-A7AF-1D75FEA94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0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1AE2-321B-4B09-8FE0-BD7FC08F6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C679B-D794-441E-8965-1C1DE4EEB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F4275-57C2-4610-A9A7-582DEBB66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2966D-70B2-43AB-9BDC-219F2ECA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CC5F-1DEA-489F-8E22-812A5AD9D4C5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02A20-9C6B-4D2B-8C48-8B931256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7E999-4641-4205-B17F-27E13992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AB42-7EE5-45E7-A7AF-1D75FEA94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38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A353A-8183-44C9-91D3-CE633976F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E68FF-D972-4CF4-BA66-AC7965661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2302D-4D46-4B68-BF4A-D16F2E4F9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2CC5F-1DEA-489F-8E22-812A5AD9D4C5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7339-9384-482E-9B3E-F51D70992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06356-484C-4BAA-BE86-E22E966CA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3AB42-7EE5-45E7-A7AF-1D75FEA94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09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5EF7-7054-41AC-9080-42C34624F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2EE54-C1D8-4307-B450-8F75FDCC4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38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2DF97-0FAF-4712-A57C-756074E06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3315"/>
            <a:ext cx="10515600" cy="557364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6450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Threads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arora</dc:creator>
  <cp:lastModifiedBy>nishant arora</cp:lastModifiedBy>
  <cp:revision>5</cp:revision>
  <dcterms:created xsi:type="dcterms:W3CDTF">2021-10-27T04:51:14Z</dcterms:created>
  <dcterms:modified xsi:type="dcterms:W3CDTF">2021-10-27T04:53:34Z</dcterms:modified>
</cp:coreProperties>
</file>