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80" r:id="rId4"/>
    <p:sldId id="281" r:id="rId5"/>
    <p:sldId id="282" r:id="rId6"/>
    <p:sldId id="283" r:id="rId7"/>
    <p:sldId id="277" r:id="rId8"/>
    <p:sldId id="284" r:id="rId9"/>
    <p:sldId id="285" r:id="rId10"/>
    <p:sldId id="286" r:id="rId11"/>
    <p:sldId id="28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2193-0142-46FA-B4F6-796F0DB743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00125-B695-41B7-A7DD-E550D0982A9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Obey the general contract when overriding equals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 Google’s open source AutoValue framework,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will write equals method automatically for us by single annotation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String equals method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7590" y="2021840"/>
            <a:ext cx="6835140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When to override equals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value classes.:</a:t>
            </a:r>
            <a:r>
              <a:rPr lang="en-US"/>
              <a:t>A value class is simply a class that represents a value, such as Integer or String. Only exception here is that classes which have instance controls like </a:t>
            </a:r>
            <a:r>
              <a:rPr lang="en-US" b="1"/>
              <a:t>Enums.</a:t>
            </a:r>
            <a:r>
              <a:rPr lang="en-US"/>
              <a:t>For these classes, logical equality is the same as object identity, so Object’s equals method functions as a logical equals method.</a:t>
            </a:r>
            <a:endParaRPr lang="en-US"/>
          </a:p>
          <a:p>
            <a:endParaRPr lang="en-US"/>
          </a:p>
          <a:p>
            <a:r>
              <a:rPr lang="en-US"/>
              <a:t>when a class has a notion of logical equality that differs from mere object identity and </a:t>
            </a:r>
            <a:endParaRPr lang="en-US"/>
          </a:p>
          <a:p>
            <a:r>
              <a:rPr lang="en-US" b="1"/>
              <a:t>a superclass </a:t>
            </a:r>
            <a:r>
              <a:rPr lang="en-US"/>
              <a:t>has not already overridden equals.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When to override equals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Remember to follow certain rules and guidelines while overriding equals():</a:t>
            </a:r>
            <a:endParaRPr lang="en-US"/>
          </a:p>
          <a:p>
            <a:endParaRPr lang="en-US"/>
          </a:p>
          <a:p>
            <a:r>
              <a:rPr lang="en-US"/>
              <a:t>Reflexivity: x.equals(x) should always return true.</a:t>
            </a:r>
            <a:endParaRPr lang="en-US"/>
          </a:p>
          <a:p>
            <a:r>
              <a:rPr lang="en-US"/>
              <a:t>Symmetry: If x.equals(y) returns true, then y.equals(x) should also return true.</a:t>
            </a:r>
            <a:endParaRPr lang="en-US"/>
          </a:p>
          <a:p>
            <a:r>
              <a:rPr lang="en-US"/>
              <a:t>Transitivity: If x.equals(y) and y.equals(z) return true, then x.equals(z) should also return true.</a:t>
            </a:r>
            <a:endParaRPr lang="en-US"/>
          </a:p>
          <a:p>
            <a:r>
              <a:rPr lang="en-US"/>
              <a:t>Consistency: Repeated calls to equals() should consistently return the same result.</a:t>
            </a:r>
            <a:endParaRPr lang="en-US"/>
          </a:p>
          <a:p>
            <a:r>
              <a:rPr lang="en-US"/>
              <a:t>Null check:It says that all objects must be unequal to null.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when not to override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Issues can come when we override super class equal method</a:t>
            </a:r>
            <a:endParaRPr lang="en-US"/>
          </a:p>
          <a:p>
            <a:endParaRPr lang="en-US"/>
          </a:p>
          <a:p>
            <a:r>
              <a:rPr lang="en-US"/>
              <a:t>    public static void main(String[] args) {</a:t>
            </a:r>
            <a:endParaRPr lang="en-US"/>
          </a:p>
          <a:p>
            <a:r>
              <a:rPr lang="en-US"/>
              <a:t>        Vehicle vehicle = new Vehicle("123");</a:t>
            </a:r>
            <a:endParaRPr lang="en-US"/>
          </a:p>
          <a:p>
            <a:r>
              <a:rPr lang="en-US"/>
              <a:t>        Car car = new Car("123", "Toyota");</a:t>
            </a:r>
            <a:endParaRPr lang="en-US"/>
          </a:p>
          <a:p>
            <a:endParaRPr lang="en-US"/>
          </a:p>
          <a:p>
            <a:r>
              <a:rPr lang="en-US"/>
              <a:t>        System.out.println(vehicle.equals(car)); // Output: true or false?</a:t>
            </a:r>
            <a:endParaRPr lang="en-US"/>
          </a:p>
          <a:p>
            <a:r>
              <a:rPr lang="en-US"/>
              <a:t>        System.out.println(car.equals(vehicle)); // Output: true or false?</a:t>
            </a:r>
            <a:endParaRPr lang="en-US"/>
          </a:p>
          <a:p>
            <a:r>
              <a:rPr lang="en-US"/>
              <a:t>    }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Avoid Liskov Substitution Principle Violations:</a:t>
            </a:r>
            <a:endParaRPr lang="en-US"/>
          </a:p>
          <a:p>
            <a:pPr lvl="1"/>
            <a:r>
              <a:rPr lang="en-US"/>
              <a:t>Ensure that subclass instances can be substituted for superclass instances without affecting correctness. Violating this principle can lead to unexpected behavior when using polymorphism and inheritance.</a:t>
            </a:r>
            <a:endParaRPr lang="en-US"/>
          </a:p>
          <a:p>
            <a:pPr lvl="0"/>
            <a:r>
              <a:rPr lang="en-US"/>
              <a:t>“Favor composition over inheritance.”</a:t>
            </a:r>
            <a:endParaRPr lang="en-US"/>
          </a:p>
          <a:p>
            <a:pPr lvl="1"/>
            <a:r>
              <a:rPr lang="en-US"/>
              <a:t>instead of car extending vehicle, create a field member called vehicle in car class.</a:t>
            </a:r>
            <a:endParaRPr lang="en-US"/>
          </a:p>
          <a:p>
            <a:pPr lvl="0"/>
            <a:r>
              <a:rPr lang="en-US"/>
              <a:t>Abstarct class with no value componenet</a:t>
            </a:r>
            <a:endParaRPr lang="en-US"/>
          </a:p>
          <a:p>
            <a:pPr marL="457200" lvl="1" indent="0">
              <a:buNone/>
            </a:pPr>
            <a:r>
              <a:rPr lang="en-US"/>
              <a:t> you can add a value component to a subclass of an abstract class</a:t>
            </a:r>
            <a:endParaRPr lang="en-US"/>
          </a:p>
          <a:p>
            <a:pPr marL="457200" lvl="1" indent="0">
              <a:buNone/>
            </a:pPr>
            <a:r>
              <a:rPr lang="en-US"/>
              <a:t>without violating the equals contract. This is important for the sort of class hier_x0002_archies that you get by following the advice in Item 23, “Prefer class hierarchies to</a:t>
            </a:r>
            <a:endParaRPr lang="en-US"/>
          </a:p>
          <a:p>
            <a:pPr marL="457200" lvl="1" indent="0">
              <a:buNone/>
            </a:pPr>
            <a:r>
              <a:rPr lang="en-US"/>
              <a:t>tagged classes.” For example, you could have an abstract class Shape with no</a:t>
            </a:r>
            <a:endParaRPr lang="en-US"/>
          </a:p>
          <a:p>
            <a:pPr marL="457200" lvl="1" indent="0">
              <a:buNone/>
            </a:pPr>
            <a:r>
              <a:rPr lang="en-US"/>
              <a:t>value components, a subclass Circle that adds a radius field, and a subclass</a:t>
            </a:r>
            <a:endParaRPr lang="en-US"/>
          </a:p>
          <a:p>
            <a:pPr marL="457200" lvl="1" indent="0">
              <a:buNone/>
            </a:pPr>
            <a:r>
              <a:rPr lang="en-US"/>
              <a:t>Rectangle that adds length and width fields. Problems of the sort shown earlier</a:t>
            </a:r>
            <a:endParaRPr lang="en-US"/>
          </a:p>
          <a:p>
            <a:pPr marL="457200" lvl="1" indent="0">
              <a:buNone/>
            </a:pPr>
            <a:r>
              <a:rPr lang="en-US"/>
              <a:t>won’t occur so long as it is impossible to create a superclass instance directly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equals method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305" y="1691005"/>
            <a:ext cx="8724265" cy="4956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Null condition</a:t>
            </a:r>
            <a:br>
              <a:rPr lang="en-US"/>
            </a:br>
            <a:r>
              <a:rPr lang="en-US"/>
              <a:t> check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type check will</a:t>
            </a:r>
            <a:endParaRPr lang="en-US"/>
          </a:p>
          <a:p>
            <a:pPr marL="0" indent="0">
              <a:buNone/>
            </a:pPr>
            <a:r>
              <a:rPr lang="en-US"/>
              <a:t> return false if null </a:t>
            </a:r>
            <a:endParaRPr lang="en-US"/>
          </a:p>
          <a:p>
            <a:pPr marL="0" indent="0">
              <a:buNone/>
            </a:pPr>
            <a:r>
              <a:rPr lang="en-US"/>
              <a:t>is passed in,</a:t>
            </a:r>
            <a:endParaRPr lang="en-US"/>
          </a:p>
          <a:p>
            <a:pPr marL="0" indent="0">
              <a:buNone/>
            </a:pPr>
            <a:r>
              <a:rPr lang="en-US"/>
              <a:t> so you don’t</a:t>
            </a:r>
            <a:endParaRPr lang="en-US"/>
          </a:p>
          <a:p>
            <a:pPr marL="0" indent="0">
              <a:buNone/>
            </a:pPr>
            <a:r>
              <a:rPr lang="en-US"/>
              <a:t> need an explicit </a:t>
            </a:r>
            <a:endParaRPr lang="en-US"/>
          </a:p>
          <a:p>
            <a:pPr marL="0" indent="0">
              <a:buNone/>
            </a:pPr>
            <a:r>
              <a:rPr lang="en-US"/>
              <a:t>null check.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0" y="749300"/>
            <a:ext cx="65024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Suumay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514350" indent="-514350">
              <a:buAutoNum type="arabicPeriod"/>
            </a:pPr>
            <a:r>
              <a:rPr lang="en-US"/>
              <a:t> Use the == operator to check if the argument is a reference to this object.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Use the instanceof operator to check if the argument has the correct type.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Cast the argument to the correct type after checking instance of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Some object reference fields may legitimately contain null. To avoid thepossibility of a NullPointerException, check such fields for equality using the static method Objects.equals(Object, Object).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 use the static Float.compare(float, float) method; and for double fields, use Double.compare(double, double). This gives performance advantage as it avoids autoboxing in default equals method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6.When you are finished writing your equals method, ask yourself three questions: Is it symmetric? Is it transitive? Is it consistent?.write unit tests to check,</a:t>
            </a:r>
            <a:endParaRPr lang="en-US"/>
          </a:p>
          <a:p>
            <a:pPr marL="0" indent="0">
              <a:buNone/>
            </a:pPr>
            <a:r>
              <a:rPr lang="en-US"/>
              <a:t>7.Always override hashCode when you override equals</a:t>
            </a:r>
            <a:endParaRPr lang="en-US"/>
          </a:p>
          <a:p>
            <a:pPr marL="0" indent="0">
              <a:buNone/>
            </a:pPr>
            <a:r>
              <a:rPr lang="en-US"/>
              <a:t>8.  Don’t substitute another type for Object in the equals declaration.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public boolean equals(MyClass o)// wrong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it is an overloaded method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Consistent use of the Override annotation, as illustrated throughout this item,will prevent you from making this mistake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3667</Words>
  <Application>WPS Presentation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Hiragino Sans GB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nishant_coding_account</cp:lastModifiedBy>
  <cp:revision>78</cp:revision>
  <dcterms:created xsi:type="dcterms:W3CDTF">2024-01-02T03:17:27Z</dcterms:created>
  <dcterms:modified xsi:type="dcterms:W3CDTF">2024-01-02T03:17:27Z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