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92" r:id="rId4"/>
    <p:sldId id="293" r:id="rId5"/>
    <p:sldId id="294" r:id="rId6"/>
    <p:sldId id="29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4652193-0142-46FA-B4F6-796F0DB7437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4652193-0142-46FA-B4F6-796F0DB7437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652193-0142-46FA-B4F6-796F0DB7437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52193-0142-46FA-B4F6-796F0DB7437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4652193-0142-46FA-B4F6-796F0DB7437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00125-B695-41B7-A7DD-E550D0982A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2193-0142-46FA-B4F6-796F0DB7437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0125-B695-41B7-A7DD-E550D0982A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 Always override hashCode when you override equals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hashcode principles</a:t>
            </a:r>
            <a:endParaRPr lang="en-US"/>
          </a:p>
        </p:txBody>
      </p:sp>
      <p:sp>
        <p:nvSpPr>
          <p:cNvPr id="3" name="Content Placeholder 2"/>
          <p:cNvSpPr>
            <a:spLocks noGrp="1"/>
          </p:cNvSpPr>
          <p:nvPr>
            <p:ph idx="1"/>
          </p:nvPr>
        </p:nvSpPr>
        <p:spPr/>
        <p:txBody>
          <a:bodyPr>
            <a:normAutofit lnSpcReduction="20000"/>
          </a:bodyPr>
          <a:p>
            <a:r>
              <a:rPr lang="en-US"/>
              <a:t>Hashcode is mandatory to override if we are overriding the equals method</a:t>
            </a:r>
            <a:endParaRPr lang="en-US"/>
          </a:p>
          <a:p>
            <a:r>
              <a:rPr lang="en-US"/>
              <a:t>If two objects are equal according to the equals(Object) method, then call_x0002_ing hashCode on the two objects must produce the same integer result.</a:t>
            </a:r>
            <a:endParaRPr lang="en-US"/>
          </a:p>
          <a:p>
            <a:r>
              <a:rPr lang="en-US"/>
              <a:t>When the hashCode method is invoked on an object repeatedly during an execution of an application, it must consistently return the same value,provided no information used in equals comparisons is modified.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hashcode principles</a:t>
            </a:r>
            <a:br>
              <a:rPr lang="en-US"/>
            </a:br>
            <a:endParaRPr lang="en-US"/>
          </a:p>
        </p:txBody>
      </p:sp>
      <p:sp>
        <p:nvSpPr>
          <p:cNvPr id="3" name="Content Placeholder 2"/>
          <p:cNvSpPr>
            <a:spLocks noGrp="1"/>
          </p:cNvSpPr>
          <p:nvPr>
            <p:ph idx="1"/>
          </p:nvPr>
        </p:nvSpPr>
        <p:spPr/>
        <p:txBody>
          <a:bodyPr>
            <a:normAutofit lnSpcReduction="10000"/>
          </a:bodyPr>
          <a:p>
            <a:r>
              <a:rPr lang="en-US" b="1"/>
              <a:t>What should happen for unqual objects??</a:t>
            </a:r>
            <a:endParaRPr lang="en-US" b="1"/>
          </a:p>
          <a:p>
            <a:endParaRPr lang="en-US"/>
          </a:p>
          <a:p>
            <a:r>
              <a:rPr lang="en-US"/>
              <a:t> If two objects are unequal according to the equals(Object) method, it is not required that calling hashCode on each of the objects must produce distinct results. However, the programmer should be aware that producing distinct results for unequal objects may improve the performance of hash tables.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a:t>
            </a:r>
            <a:endParaRPr lang="en-US"/>
          </a:p>
        </p:txBody>
      </p:sp>
      <p:sp>
        <p:nvSpPr>
          <p:cNvPr id="3" name="Content Placeholder 2"/>
          <p:cNvSpPr>
            <a:spLocks noGrp="1"/>
          </p:cNvSpPr>
          <p:nvPr>
            <p:ph idx="1"/>
          </p:nvPr>
        </p:nvSpPr>
        <p:spPr/>
        <p:txBody>
          <a:bodyPr>
            <a:normAutofit lnSpcReduction="10000"/>
          </a:bodyPr>
          <a:p>
            <a:r>
              <a:rPr lang="en-US"/>
              <a:t>// The worst possible legal hashCode implementation - never use!</a:t>
            </a:r>
            <a:endParaRPr lang="en-US"/>
          </a:p>
          <a:p>
            <a:r>
              <a:rPr lang="en-US"/>
              <a:t>@Override public int hashCode() { return 42; }</a:t>
            </a:r>
            <a:endParaRPr lang="en-US"/>
          </a:p>
          <a:p>
            <a:endParaRPr lang="en-US"/>
          </a:p>
          <a:p>
            <a:endParaRPr lang="en-US"/>
          </a:p>
          <a:p>
            <a:r>
              <a:rPr lang="en-US"/>
              <a:t>This one, for example, is always legal but should never be used</a:t>
            </a:r>
            <a:endParaRPr lang="en-US"/>
          </a:p>
          <a:p>
            <a:r>
              <a:rPr lang="en-US"/>
              <a:t>Programs that should run in linear time instead run in quadratic time. Programs that should run in linear time instead run in quadratic time. FPrograms that should run in linear time instead run in quadratic time. F</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good hash function</a:t>
            </a:r>
            <a:endParaRPr lang="en-US"/>
          </a:p>
        </p:txBody>
      </p:sp>
      <p:sp>
        <p:nvSpPr>
          <p:cNvPr id="3" name="Content Placeholder 2"/>
          <p:cNvSpPr>
            <a:spLocks noGrp="1"/>
          </p:cNvSpPr>
          <p:nvPr>
            <p:ph idx="1"/>
          </p:nvPr>
        </p:nvSpPr>
        <p:spPr/>
        <p:txBody>
          <a:bodyPr/>
          <a:p>
            <a:r>
              <a:rPr lang="en-US"/>
              <a:t>A good hash function tends to produce unequal hash codes for unequal instances.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1342</Words>
  <Application>WPS Presentation</Application>
  <PresentationFormat>Widescreen</PresentationFormat>
  <Paragraphs>29</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Calibri Light</vt:lpstr>
      <vt:lpstr>Helvetica Neue</vt:lpstr>
      <vt:lpstr>Calibri</vt:lpstr>
      <vt:lpstr>Microsoft YaHei</vt:lpstr>
      <vt:lpstr>汉仪旗黑</vt:lpstr>
      <vt:lpstr>Arial Unicode MS</vt:lpstr>
      <vt:lpstr>宋体-简</vt:lpstr>
      <vt:lpstr>Hiragino Sans GB</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arora</dc:creator>
  <cp:lastModifiedBy>nishant_coding_account</cp:lastModifiedBy>
  <cp:revision>84</cp:revision>
  <dcterms:created xsi:type="dcterms:W3CDTF">2024-01-03T04:47:45Z</dcterms:created>
  <dcterms:modified xsi:type="dcterms:W3CDTF">2024-01-03T04:47:45Z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