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7CDF-2574-4581-A620-124211A41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75F79-C3B9-4D30-9E84-191DA04F8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76701-AEE5-4FBD-9A22-EFBF2F8B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74814-7AA3-4DEF-931D-2C07D5FE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D5C75-BFD0-4A33-9D01-FB4C841B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3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E862-CF79-4CFC-829B-B4D2B636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5FA65-2B65-40AB-B1F4-8A2D8403C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02831-A45C-4EF7-BF00-E5A44500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469DB-20A6-4659-A112-F53BE13B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37ACA-F8B2-425A-9FAF-02712ED2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54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987BB-1ED6-411D-A216-FB308AA26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03001-418A-48D4-8124-18B67CAEF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C6757-E891-4CFD-AAB2-9FEBA392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E9092-5F25-4F49-987E-A07D14E7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00305-F2E8-4FA6-9DBF-485A3451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35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9F62-4562-4086-A3E0-55D3A143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F9783-788F-4E7F-B42C-084B7D60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7DFF-63B2-43D7-A2CF-74AB37A8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8895F-B83A-4DD0-B633-940E08D8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8F0A-6F24-46C0-AE4B-36122E8C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25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7959-2495-4C3E-BA59-D18FFE94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A535F-6AA6-4C19-B5B2-9E0D363AB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78BB4-6AF1-4707-9FB7-2DC3BBC3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DF209-910B-4959-9028-40B21683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70CFE-CED1-4DF9-B224-D2919E8C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70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4587-C7E4-444C-94D9-82E8D9C8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75FE-2473-4EAA-8A76-E6C79CFF3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122C2-F3A3-482F-B640-C63F4C8ED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22DB2-A72A-418E-B6AD-B0DBD780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B1E28-3D2B-4D56-87CD-0D3D8354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25FAF-9800-419A-A3F2-F1EB7EC2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8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73B0-A3A7-4971-9082-24AA8584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7A6EF-F593-4A8A-AD2A-12BFE6106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1E4BB-1635-485C-A5D0-F36F10130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CC8B3-4F9A-4873-9BCE-487B715E3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02B6E-C330-44B8-97C2-5168743A7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F2F5F-4E57-481E-B99D-87CBA884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AB3F05-7334-4C15-AB56-822C2C73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E4BA0-4BC4-45B0-A5D5-ED0AC93B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40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AD1F-4EF0-4BF7-B891-712F4093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7B880-0D4E-4156-8C44-6205E5F8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559BA-82DB-48B9-AFE1-4FB9F409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3A9BE-5125-45DC-A79E-5D35DEAA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92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CA061-5AAE-4A19-A5EB-D551D5D8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A00EF-0F06-4B8A-ADEC-891B5549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C7D07-EA19-4DAA-9E8E-9DE8A237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47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2D29-E5CD-4B13-AC2D-FCD237EE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92D6-3FF0-4B95-97F3-8F093E357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27EC8-7644-4A3F-9EF7-66F664FB9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579C6-96B2-456A-B2E1-906DE668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9D8A6-E93B-464E-AEA6-8B2BD8AC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49B34-4AF9-46E9-B3C9-9AA35E33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1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5692-D01A-42F1-9ABF-78F250D9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0F351-B5C8-4746-A915-D8D6E339B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B61D6-0B3D-4A94-BF65-CD7ED47F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E1250-6BBF-4A20-B997-52B5D3AD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C916-8326-4398-98E3-595A05AF34C3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DF0-D10C-4F87-B91C-0DCE1483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A704A-A187-405D-AF2E-1ABD0E28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42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0D270-13E2-4619-B0A2-34C7A0ED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34F15-D392-460E-B089-EB28CE430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44AE8-B378-41E3-8276-169181A92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CC916-8326-4398-98E3-595A05AF34C3}" type="datetimeFigureOut">
              <a:rPr lang="en-IN" smtClean="0"/>
              <a:t>22-10-2021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7DDD4-B07A-4814-AAC5-C0F713337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E9FCE-C682-454D-80F5-6642D8CA2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8E629-3A9D-4480-B2D6-B92133839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9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F01C-B0AB-4AC7-A451-150936D4D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Streams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991C6-6DDB-43CC-9057-AB4A0D64C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95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016EB-C2FD-420C-829F-D39FE382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592"/>
            <a:ext cx="10515600" cy="59891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a stream?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stream is a </a:t>
            </a:r>
            <a:r>
              <a:rPr lang="en-US" dirty="0">
                <a:solidFill>
                  <a:srgbClr val="FF0000"/>
                </a:solidFill>
              </a:rPr>
              <a:t>sequence of elements </a:t>
            </a:r>
            <a:r>
              <a:rPr lang="en-US" dirty="0"/>
              <a:t>that can be processed with operations.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</a:t>
            </a:r>
            <a:r>
              <a:rPr lang="en-US" dirty="0">
                <a:solidFill>
                  <a:srgbClr val="FF0000"/>
                </a:solidFill>
              </a:rPr>
              <a:t>lightweight</a:t>
            </a:r>
            <a:r>
              <a:rPr lang="en-US" dirty="0"/>
              <a:t> object, can only be created once.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Example:- </a:t>
            </a:r>
          </a:p>
          <a:p>
            <a:r>
              <a:rPr lang="en-IN" sz="1800" b="1" dirty="0"/>
              <a:t>int[] a= {1,2,3};</a:t>
            </a:r>
          </a:p>
          <a:p>
            <a:r>
              <a:rPr lang="en-US" sz="1800" u="sng" dirty="0" err="1"/>
              <a:t>IntStream</a:t>
            </a:r>
            <a:r>
              <a:rPr lang="en-US" sz="1800" u="sng" dirty="0"/>
              <a:t> </a:t>
            </a:r>
            <a:r>
              <a:rPr lang="en-US" sz="1800" u="sng" dirty="0" err="1"/>
              <a:t>mystream</a:t>
            </a:r>
            <a:r>
              <a:rPr lang="en-US" sz="1800" u="sng" dirty="0"/>
              <a:t>=</a:t>
            </a:r>
            <a:r>
              <a:rPr lang="en-US" sz="1800" u="sng" dirty="0" err="1"/>
              <a:t>Arrays.</a:t>
            </a:r>
            <a:r>
              <a:rPr lang="en-US" sz="1800" i="1" u="sng" dirty="0" err="1"/>
              <a:t>stream</a:t>
            </a:r>
            <a:r>
              <a:rPr lang="en-US" sz="1800" i="1" u="sng" dirty="0"/>
              <a:t>(a);</a:t>
            </a:r>
          </a:p>
          <a:p>
            <a:r>
              <a:rPr lang="en-IN" sz="1800" dirty="0" err="1"/>
              <a:t>mystream.forEach</a:t>
            </a:r>
            <a:r>
              <a:rPr lang="en-IN" sz="1800" dirty="0"/>
              <a:t>(b-&gt;</a:t>
            </a:r>
            <a:r>
              <a:rPr lang="en-IN" sz="1800" dirty="0" err="1"/>
              <a:t>System.</a:t>
            </a:r>
            <a:r>
              <a:rPr lang="en-IN" sz="1800" b="1" i="1" dirty="0" err="1"/>
              <a:t>out.print</a:t>
            </a:r>
            <a:r>
              <a:rPr lang="en-IN" sz="1800" b="1" i="1" dirty="0"/>
              <a:t>(b));</a:t>
            </a:r>
          </a:p>
          <a:p>
            <a:r>
              <a:rPr lang="en-IN" sz="1800" dirty="0" err="1"/>
              <a:t>mystream.filter</a:t>
            </a:r>
            <a:r>
              <a:rPr lang="en-IN" sz="1800" dirty="0"/>
              <a:t>(c-&gt;c&gt;10);</a:t>
            </a:r>
          </a:p>
          <a:p>
            <a:endParaRPr lang="en-IN" sz="1800" dirty="0">
              <a:solidFill>
                <a:srgbClr val="FF0000"/>
              </a:solidFill>
            </a:endParaRPr>
          </a:p>
          <a:p>
            <a:r>
              <a:rPr lang="en-IN" sz="1800" dirty="0"/>
              <a:t>Output:- </a:t>
            </a:r>
            <a:r>
              <a:rPr lang="en-US" sz="1800" dirty="0"/>
              <a:t>123Exception in thread "main" </a:t>
            </a:r>
            <a:r>
              <a:rPr lang="en-US" sz="1800" dirty="0" err="1"/>
              <a:t>java.lang.IllegalStateException</a:t>
            </a:r>
            <a:r>
              <a:rPr lang="en-US" sz="1800" dirty="0"/>
              <a:t>: stream has </a:t>
            </a:r>
            <a:r>
              <a:rPr lang="en-US" sz="1800" dirty="0">
                <a:solidFill>
                  <a:srgbClr val="FF0000"/>
                </a:solidFill>
              </a:rPr>
              <a:t>already been operated </a:t>
            </a:r>
            <a:r>
              <a:rPr lang="en-US" sz="1800" dirty="0"/>
              <a:t>upon or closed</a:t>
            </a:r>
          </a:p>
          <a:p>
            <a:endParaRPr lang="en-US" sz="1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</a:rPr>
              <a:t>If we want to perform multiple operations on stream, we have to perform it in one line only. Because the data flows itself on stream . Its like a river, once water flows out, we can’t bring back the stream.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9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Java Streams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arora</dc:creator>
  <cp:lastModifiedBy>nishant arora</cp:lastModifiedBy>
  <cp:revision>10</cp:revision>
  <dcterms:created xsi:type="dcterms:W3CDTF">2021-10-22T04:19:43Z</dcterms:created>
  <dcterms:modified xsi:type="dcterms:W3CDTF">2021-10-22T04:49:26Z</dcterms:modified>
</cp:coreProperties>
</file>