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Ch02:Builder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Ch02:Builder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nishant_coding_account</cp:lastModifiedBy>
  <cp:revision>47</cp:revision>
  <dcterms:created xsi:type="dcterms:W3CDTF">2023-12-24T10:25:22Z</dcterms:created>
  <dcterms:modified xsi:type="dcterms:W3CDTF">2023-12-24T10:25:22Z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