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98E0-2473-4E82-A34B-4DF0D1A44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94C84-53DA-432E-B572-D4A655581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0F24C-3DEA-4817-A952-D2C33ECC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5EF8-0C46-4E23-8298-F27D35D9DD2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09DB8-AE8B-4D76-B8E6-F58CA4E3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2AF27-78E7-4894-B883-0D981B40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E8EA-E054-4A26-9F97-61E5CACBD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7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3FC6-436E-44F6-A740-697EEDAD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7F3EB-74CF-42D9-AFF3-C7420523F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CD6D6-271E-4D94-9BB6-421045AF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5EF8-0C46-4E23-8298-F27D35D9DD2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2E22-B1E3-44FC-9730-65C726F4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5BCD7-0CD6-4F99-A534-7C8CF764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E8EA-E054-4A26-9F97-61E5CACBD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12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11647-3B5B-4E70-A140-011DC5247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037B6-8426-4B24-833B-497D75B71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089D1-E371-4CCF-9BBB-527D3943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5EF8-0C46-4E23-8298-F27D35D9DD2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BDE5D-2EE7-492D-9D4B-A6FEEC17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1D658-BD88-46A3-8A9A-3C66A06A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E8EA-E054-4A26-9F97-61E5CACBD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2A4A-B6DE-41D8-BBFB-83904D91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3474-6992-4EA5-88D2-59CE8382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6DE4-CE11-444D-98D3-95897E83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5EF8-0C46-4E23-8298-F27D35D9DD2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14E66-4ECA-45FC-9388-BEF6B631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EC15-1BBB-4BAC-9152-5790673B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E8EA-E054-4A26-9F97-61E5CACBD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3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9B2F-2FB6-4556-9AA2-093FDEB1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98D9D-17EF-4595-9491-2F2FB868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A297-2DDD-406B-B26E-C79327DD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5EF8-0C46-4E23-8298-F27D35D9DD2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45A89-2546-4825-A66B-79ACD5E7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3DCCE-FFD0-4F84-8546-65AC2288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E8EA-E054-4A26-9F97-61E5CACBD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8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29A0-74A4-48BA-A832-6B97C243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02C3-C5BE-40B4-AB47-7F944F709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709BF-EDC2-4DB2-BA7A-3A3C60328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54B9F-35C6-4F67-A40E-DE4FBBAC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5EF8-0C46-4E23-8298-F27D35D9DD2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B6736-0396-4B84-8A43-85379A32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041F-AA2E-4399-A579-A97A2799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E8EA-E054-4A26-9F97-61E5CACBD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9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4799-90BE-4DC7-9049-52815D81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30C5C-4904-48EE-9D59-1F57C5B3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AEF64-CBEF-4A15-BC38-A4DA10C4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68A77-E2E0-4228-8093-82AD3F50B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B9437-B3AA-43B1-99D5-C3C46ACEB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2AF40-5D34-4C80-BDAE-605C1D55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5EF8-0C46-4E23-8298-F27D35D9DD2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9F947-55B1-4678-85F9-E3F5C916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35738-7735-4ACE-A39D-1761FDB2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E8EA-E054-4A26-9F97-61E5CACBD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6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A58D-868C-465A-9C12-06DB5913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CFCD2-A5FA-47C1-A3D3-12CA4E00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5EF8-0C46-4E23-8298-F27D35D9DD2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95E58-0C98-4E9E-B9DE-672B5170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B0AAF-C3E5-4931-A5F0-A7B76470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E8EA-E054-4A26-9F97-61E5CACBD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22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D93E3-4AF0-4ABB-A785-B6ED7529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5EF8-0C46-4E23-8298-F27D35D9DD2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CCA38-8F89-458D-9C38-1126EB69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58D6A-D520-412D-A425-C516AE71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E8EA-E054-4A26-9F97-61E5CACBD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82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0C56-C3D0-4DE7-A67A-3EBF5116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A78A-8D9D-4C9C-8C08-E5B7AE37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9F8E4-3B62-426E-843C-5ED4C3FD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CC6F-11FC-4124-80CC-AF6E58A5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5EF8-0C46-4E23-8298-F27D35D9DD2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62612-1090-40D2-942C-EE45CD15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207B-497B-4839-997C-7E074EA9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E8EA-E054-4A26-9F97-61E5CACBD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4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7088-0352-46A2-AAF2-234A2735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E2172-1A65-4A1B-8957-DA2C53585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E1A63-2856-409C-A929-8F412C7B7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01C86-ABA3-4488-95F1-EEB11726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5EF8-0C46-4E23-8298-F27D35D9DD2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4D615-25B4-4B7B-AA46-C83CED7A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BE39A-B947-4A03-BEF7-73619625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E8EA-E054-4A26-9F97-61E5CACBD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48AE1-CCB0-4F51-A8B7-BA250A43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BA63D-C70C-453B-974A-5DCB5B2AD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CB69-B9BE-4A40-9542-C05FE33F3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5EF8-0C46-4E23-8298-F27D35D9DD2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4D8-A3D8-4450-86F3-8812C48F2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8166E-182A-4449-A2DA-7F093239B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4E8EA-E054-4A26-9F97-61E5CACBD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7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7F1EC3-6572-4212-97A9-1245A56D6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196" y="717436"/>
            <a:ext cx="9144000" cy="724865"/>
          </a:xfrm>
        </p:spPr>
        <p:txBody>
          <a:bodyPr>
            <a:normAutofit/>
          </a:bodyPr>
          <a:lstStyle/>
          <a:p>
            <a:r>
              <a:rPr lang="en-US" sz="3600" dirty="0"/>
              <a:t>CONTENT NEGOTIATION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E4950-EE04-4FE2-96E2-485D1968A561}"/>
              </a:ext>
            </a:extLst>
          </p:cNvPr>
          <p:cNvSpPr txBox="1"/>
          <p:nvPr/>
        </p:nvSpPr>
        <p:spPr>
          <a:xfrm>
            <a:off x="621266" y="1416762"/>
            <a:ext cx="9209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specify what kind of content  is </a:t>
            </a:r>
            <a:r>
              <a:rPr lang="en-US" dirty="0" err="1"/>
              <a:t>retured</a:t>
            </a:r>
            <a:r>
              <a:rPr lang="en-US" dirty="0"/>
              <a:t> as Output by our API.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 its JSON by default, but we will try to return here an XML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try to modify </a:t>
            </a:r>
            <a:r>
              <a:rPr lang="en-US" dirty="0">
                <a:highlight>
                  <a:srgbClr val="FFFF00"/>
                </a:highlight>
              </a:rPr>
              <a:t>Accept</a:t>
            </a:r>
            <a:r>
              <a:rPr lang="en-US" dirty="0"/>
              <a:t> header in the request by changing it to </a:t>
            </a:r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Inter"/>
              </a:rPr>
              <a:t>application/xml </a:t>
            </a:r>
            <a:br>
              <a:rPr lang="en-IN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</a:br>
            <a:r>
              <a:rPr lang="en-IN" dirty="0">
                <a:solidFill>
                  <a:srgbClr val="212121"/>
                </a:solidFill>
                <a:latin typeface="Inter"/>
              </a:rPr>
              <a:t>instead. Also we need to add some dependency for same 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C3E9C-A886-4862-B25B-5CAA74F19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38" r="10012" b="6900"/>
          <a:stretch/>
        </p:blipFill>
        <p:spPr>
          <a:xfrm>
            <a:off x="885216" y="2683887"/>
            <a:ext cx="6342435" cy="380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8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7ED7-69D6-4CED-B841-CD6F679A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&lt;!--Content Negotiation --&gt;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com.fasterxml.jackson.dataformat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jackson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dataformat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-xml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C183A-FB6A-4800-9390-D749FB416580}"/>
              </a:ext>
            </a:extLst>
          </p:cNvPr>
          <p:cNvSpPr txBox="1"/>
          <p:nvPr/>
        </p:nvSpPr>
        <p:spPr>
          <a:xfrm>
            <a:off x="1178351" y="490194"/>
            <a:ext cx="644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Added dependency in POM.XML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4433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2C3C-F0C0-4000-BA96-20AA8BD9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2B53-C66B-40BA-91E4-A3C07D1C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B1EE35-BFEB-4036-AB09-17455A37D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830" y="249659"/>
            <a:ext cx="7963590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4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Inter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12</cp:revision>
  <dcterms:created xsi:type="dcterms:W3CDTF">2021-12-30T06:41:53Z</dcterms:created>
  <dcterms:modified xsi:type="dcterms:W3CDTF">2021-12-30T06:46:54Z</dcterms:modified>
</cp:coreProperties>
</file>