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43"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798E0-2473-4E82-A34B-4DF0D1A446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2294C84-53DA-432E-B572-D4A655581C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2F0F24C-3DEA-4817-A952-D2C33ECC129A}"/>
              </a:ext>
            </a:extLst>
          </p:cNvPr>
          <p:cNvSpPr>
            <a:spLocks noGrp="1"/>
          </p:cNvSpPr>
          <p:nvPr>
            <p:ph type="dt" sz="half" idx="10"/>
          </p:nvPr>
        </p:nvSpPr>
        <p:spPr/>
        <p:txBody>
          <a:bodyPr/>
          <a:lstStyle/>
          <a:p>
            <a:fld id="{3F995EF8-0C46-4E23-8298-F27D35D9DD2B}" type="datetimeFigureOut">
              <a:rPr lang="en-IN" smtClean="0"/>
              <a:t>30-12-2021</a:t>
            </a:fld>
            <a:endParaRPr lang="en-IN"/>
          </a:p>
        </p:txBody>
      </p:sp>
      <p:sp>
        <p:nvSpPr>
          <p:cNvPr id="5" name="Footer Placeholder 4">
            <a:extLst>
              <a:ext uri="{FF2B5EF4-FFF2-40B4-BE49-F238E27FC236}">
                <a16:creationId xmlns:a16="http://schemas.microsoft.com/office/drawing/2014/main" id="{28A09DB8-AE8B-4D76-B8E6-F58CA4E3D6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72AF27-78E7-4894-B883-0D981B408E3C}"/>
              </a:ext>
            </a:extLst>
          </p:cNvPr>
          <p:cNvSpPr>
            <a:spLocks noGrp="1"/>
          </p:cNvSpPr>
          <p:nvPr>
            <p:ph type="sldNum" sz="quarter" idx="12"/>
          </p:nvPr>
        </p:nvSpPr>
        <p:spPr/>
        <p:txBody>
          <a:bodyPr/>
          <a:lstStyle/>
          <a:p>
            <a:fld id="{F654E8EA-E054-4A26-9F97-61E5CACBDF23}" type="slidenum">
              <a:rPr lang="en-IN" smtClean="0"/>
              <a:t>‹#›</a:t>
            </a:fld>
            <a:endParaRPr lang="en-IN"/>
          </a:p>
        </p:txBody>
      </p:sp>
    </p:spTree>
    <p:extLst>
      <p:ext uri="{BB962C8B-B14F-4D97-AF65-F5344CB8AC3E}">
        <p14:creationId xmlns:p14="http://schemas.microsoft.com/office/powerpoint/2010/main" val="503173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03FC6-436E-44F6-A740-697EEDAD02E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167F3EB-74CF-42D9-AFF3-C7420523F5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CCD6D6-271E-4D94-9BB6-421045AF86D4}"/>
              </a:ext>
            </a:extLst>
          </p:cNvPr>
          <p:cNvSpPr>
            <a:spLocks noGrp="1"/>
          </p:cNvSpPr>
          <p:nvPr>
            <p:ph type="dt" sz="half" idx="10"/>
          </p:nvPr>
        </p:nvSpPr>
        <p:spPr/>
        <p:txBody>
          <a:bodyPr/>
          <a:lstStyle/>
          <a:p>
            <a:fld id="{3F995EF8-0C46-4E23-8298-F27D35D9DD2B}" type="datetimeFigureOut">
              <a:rPr lang="en-IN" smtClean="0"/>
              <a:t>30-12-2021</a:t>
            </a:fld>
            <a:endParaRPr lang="en-IN"/>
          </a:p>
        </p:txBody>
      </p:sp>
      <p:sp>
        <p:nvSpPr>
          <p:cNvPr id="5" name="Footer Placeholder 4">
            <a:extLst>
              <a:ext uri="{FF2B5EF4-FFF2-40B4-BE49-F238E27FC236}">
                <a16:creationId xmlns:a16="http://schemas.microsoft.com/office/drawing/2014/main" id="{61922E22-B1E3-44FC-9730-65C726F46A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E5BCD7-0CD6-4F99-A534-7C8CF7640E5A}"/>
              </a:ext>
            </a:extLst>
          </p:cNvPr>
          <p:cNvSpPr>
            <a:spLocks noGrp="1"/>
          </p:cNvSpPr>
          <p:nvPr>
            <p:ph type="sldNum" sz="quarter" idx="12"/>
          </p:nvPr>
        </p:nvSpPr>
        <p:spPr/>
        <p:txBody>
          <a:bodyPr/>
          <a:lstStyle/>
          <a:p>
            <a:fld id="{F654E8EA-E054-4A26-9F97-61E5CACBDF23}" type="slidenum">
              <a:rPr lang="en-IN" smtClean="0"/>
              <a:t>‹#›</a:t>
            </a:fld>
            <a:endParaRPr lang="en-IN"/>
          </a:p>
        </p:txBody>
      </p:sp>
    </p:spTree>
    <p:extLst>
      <p:ext uri="{BB962C8B-B14F-4D97-AF65-F5344CB8AC3E}">
        <p14:creationId xmlns:p14="http://schemas.microsoft.com/office/powerpoint/2010/main" val="3017125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311647-3B5B-4E70-A140-011DC524792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9037B6-8426-4B24-833B-497D75B71F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A089D1-E371-4CCF-9BBB-527D3943D2C9}"/>
              </a:ext>
            </a:extLst>
          </p:cNvPr>
          <p:cNvSpPr>
            <a:spLocks noGrp="1"/>
          </p:cNvSpPr>
          <p:nvPr>
            <p:ph type="dt" sz="half" idx="10"/>
          </p:nvPr>
        </p:nvSpPr>
        <p:spPr/>
        <p:txBody>
          <a:bodyPr/>
          <a:lstStyle/>
          <a:p>
            <a:fld id="{3F995EF8-0C46-4E23-8298-F27D35D9DD2B}" type="datetimeFigureOut">
              <a:rPr lang="en-IN" smtClean="0"/>
              <a:t>30-12-2021</a:t>
            </a:fld>
            <a:endParaRPr lang="en-IN"/>
          </a:p>
        </p:txBody>
      </p:sp>
      <p:sp>
        <p:nvSpPr>
          <p:cNvPr id="5" name="Footer Placeholder 4">
            <a:extLst>
              <a:ext uri="{FF2B5EF4-FFF2-40B4-BE49-F238E27FC236}">
                <a16:creationId xmlns:a16="http://schemas.microsoft.com/office/drawing/2014/main" id="{6D6BDE5D-2EE7-492D-9D4B-A6FEEC173C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11D658-BD88-46A3-8A9A-3C66A06A1D64}"/>
              </a:ext>
            </a:extLst>
          </p:cNvPr>
          <p:cNvSpPr>
            <a:spLocks noGrp="1"/>
          </p:cNvSpPr>
          <p:nvPr>
            <p:ph type="sldNum" sz="quarter" idx="12"/>
          </p:nvPr>
        </p:nvSpPr>
        <p:spPr/>
        <p:txBody>
          <a:bodyPr/>
          <a:lstStyle/>
          <a:p>
            <a:fld id="{F654E8EA-E054-4A26-9F97-61E5CACBDF23}" type="slidenum">
              <a:rPr lang="en-IN" smtClean="0"/>
              <a:t>‹#›</a:t>
            </a:fld>
            <a:endParaRPr lang="en-IN"/>
          </a:p>
        </p:txBody>
      </p:sp>
    </p:spTree>
    <p:extLst>
      <p:ext uri="{BB962C8B-B14F-4D97-AF65-F5344CB8AC3E}">
        <p14:creationId xmlns:p14="http://schemas.microsoft.com/office/powerpoint/2010/main" val="182220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02A4A-B6DE-41D8-BBFB-83904D91A1A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08F3474-6992-4EA5-88D2-59CE83825F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5D6DE4-CE11-444D-98D3-95897E839CE8}"/>
              </a:ext>
            </a:extLst>
          </p:cNvPr>
          <p:cNvSpPr>
            <a:spLocks noGrp="1"/>
          </p:cNvSpPr>
          <p:nvPr>
            <p:ph type="dt" sz="half" idx="10"/>
          </p:nvPr>
        </p:nvSpPr>
        <p:spPr/>
        <p:txBody>
          <a:bodyPr/>
          <a:lstStyle/>
          <a:p>
            <a:fld id="{3F995EF8-0C46-4E23-8298-F27D35D9DD2B}" type="datetimeFigureOut">
              <a:rPr lang="en-IN" smtClean="0"/>
              <a:t>30-12-2021</a:t>
            </a:fld>
            <a:endParaRPr lang="en-IN"/>
          </a:p>
        </p:txBody>
      </p:sp>
      <p:sp>
        <p:nvSpPr>
          <p:cNvPr id="5" name="Footer Placeholder 4">
            <a:extLst>
              <a:ext uri="{FF2B5EF4-FFF2-40B4-BE49-F238E27FC236}">
                <a16:creationId xmlns:a16="http://schemas.microsoft.com/office/drawing/2014/main" id="{FBE14E66-4ECA-45FC-9388-BEF6B63177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E9EC15-1BBB-4BAC-9152-5790673B3500}"/>
              </a:ext>
            </a:extLst>
          </p:cNvPr>
          <p:cNvSpPr>
            <a:spLocks noGrp="1"/>
          </p:cNvSpPr>
          <p:nvPr>
            <p:ph type="sldNum" sz="quarter" idx="12"/>
          </p:nvPr>
        </p:nvSpPr>
        <p:spPr/>
        <p:txBody>
          <a:bodyPr/>
          <a:lstStyle/>
          <a:p>
            <a:fld id="{F654E8EA-E054-4A26-9F97-61E5CACBDF23}" type="slidenum">
              <a:rPr lang="en-IN" smtClean="0"/>
              <a:t>‹#›</a:t>
            </a:fld>
            <a:endParaRPr lang="en-IN"/>
          </a:p>
        </p:txBody>
      </p:sp>
    </p:spTree>
    <p:extLst>
      <p:ext uri="{BB962C8B-B14F-4D97-AF65-F5344CB8AC3E}">
        <p14:creationId xmlns:p14="http://schemas.microsoft.com/office/powerpoint/2010/main" val="3467317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99B2F-2FB6-4556-9AA2-093FDEB1B2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9D98D9D-17EF-4595-9491-2F2FB868A4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9FA297-2DDD-406B-B26E-C79327DDD373}"/>
              </a:ext>
            </a:extLst>
          </p:cNvPr>
          <p:cNvSpPr>
            <a:spLocks noGrp="1"/>
          </p:cNvSpPr>
          <p:nvPr>
            <p:ph type="dt" sz="half" idx="10"/>
          </p:nvPr>
        </p:nvSpPr>
        <p:spPr/>
        <p:txBody>
          <a:bodyPr/>
          <a:lstStyle/>
          <a:p>
            <a:fld id="{3F995EF8-0C46-4E23-8298-F27D35D9DD2B}" type="datetimeFigureOut">
              <a:rPr lang="en-IN" smtClean="0"/>
              <a:t>30-12-2021</a:t>
            </a:fld>
            <a:endParaRPr lang="en-IN"/>
          </a:p>
        </p:txBody>
      </p:sp>
      <p:sp>
        <p:nvSpPr>
          <p:cNvPr id="5" name="Footer Placeholder 4">
            <a:extLst>
              <a:ext uri="{FF2B5EF4-FFF2-40B4-BE49-F238E27FC236}">
                <a16:creationId xmlns:a16="http://schemas.microsoft.com/office/drawing/2014/main" id="{B7445A89-2546-4825-A66B-79ACD5E722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F3DCCE-FFD0-4F84-8546-65AC22889D50}"/>
              </a:ext>
            </a:extLst>
          </p:cNvPr>
          <p:cNvSpPr>
            <a:spLocks noGrp="1"/>
          </p:cNvSpPr>
          <p:nvPr>
            <p:ph type="sldNum" sz="quarter" idx="12"/>
          </p:nvPr>
        </p:nvSpPr>
        <p:spPr/>
        <p:txBody>
          <a:bodyPr/>
          <a:lstStyle/>
          <a:p>
            <a:fld id="{F654E8EA-E054-4A26-9F97-61E5CACBDF23}" type="slidenum">
              <a:rPr lang="en-IN" smtClean="0"/>
              <a:t>‹#›</a:t>
            </a:fld>
            <a:endParaRPr lang="en-IN"/>
          </a:p>
        </p:txBody>
      </p:sp>
    </p:spTree>
    <p:extLst>
      <p:ext uri="{BB962C8B-B14F-4D97-AF65-F5344CB8AC3E}">
        <p14:creationId xmlns:p14="http://schemas.microsoft.com/office/powerpoint/2010/main" val="1377859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929A0-74A4-48BA-A832-6B97C243E0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D9702C3-C5BE-40B4-AB47-7F944F709C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DA709BF-EDC2-4DB2-BA7A-3A3C603281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CA54B9F-35C6-4F67-A40E-DE4FBBAC67DE}"/>
              </a:ext>
            </a:extLst>
          </p:cNvPr>
          <p:cNvSpPr>
            <a:spLocks noGrp="1"/>
          </p:cNvSpPr>
          <p:nvPr>
            <p:ph type="dt" sz="half" idx="10"/>
          </p:nvPr>
        </p:nvSpPr>
        <p:spPr/>
        <p:txBody>
          <a:bodyPr/>
          <a:lstStyle/>
          <a:p>
            <a:fld id="{3F995EF8-0C46-4E23-8298-F27D35D9DD2B}" type="datetimeFigureOut">
              <a:rPr lang="en-IN" smtClean="0"/>
              <a:t>30-12-2021</a:t>
            </a:fld>
            <a:endParaRPr lang="en-IN"/>
          </a:p>
        </p:txBody>
      </p:sp>
      <p:sp>
        <p:nvSpPr>
          <p:cNvPr id="6" name="Footer Placeholder 5">
            <a:extLst>
              <a:ext uri="{FF2B5EF4-FFF2-40B4-BE49-F238E27FC236}">
                <a16:creationId xmlns:a16="http://schemas.microsoft.com/office/drawing/2014/main" id="{83EB6736-0396-4B84-8A43-85379A32F2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65041F-AA2E-4399-A579-A97A2799B7ED}"/>
              </a:ext>
            </a:extLst>
          </p:cNvPr>
          <p:cNvSpPr>
            <a:spLocks noGrp="1"/>
          </p:cNvSpPr>
          <p:nvPr>
            <p:ph type="sldNum" sz="quarter" idx="12"/>
          </p:nvPr>
        </p:nvSpPr>
        <p:spPr/>
        <p:txBody>
          <a:bodyPr/>
          <a:lstStyle/>
          <a:p>
            <a:fld id="{F654E8EA-E054-4A26-9F97-61E5CACBDF23}" type="slidenum">
              <a:rPr lang="en-IN" smtClean="0"/>
              <a:t>‹#›</a:t>
            </a:fld>
            <a:endParaRPr lang="en-IN"/>
          </a:p>
        </p:txBody>
      </p:sp>
    </p:spTree>
    <p:extLst>
      <p:ext uri="{BB962C8B-B14F-4D97-AF65-F5344CB8AC3E}">
        <p14:creationId xmlns:p14="http://schemas.microsoft.com/office/powerpoint/2010/main" val="2486195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A4799-90BE-4DC7-9049-52815D81E2A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B630C5C-4904-48EE-9D59-1F57C5B332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3AEF64-CBEF-4A15-BC38-A4DA10C446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C368A77-E2E0-4228-8093-82AD3F50BD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1B9437-B3AA-43B1-99D5-C3C46ACEBA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9E2AF40-5D34-4C80-BDAE-605C1D55CC40}"/>
              </a:ext>
            </a:extLst>
          </p:cNvPr>
          <p:cNvSpPr>
            <a:spLocks noGrp="1"/>
          </p:cNvSpPr>
          <p:nvPr>
            <p:ph type="dt" sz="half" idx="10"/>
          </p:nvPr>
        </p:nvSpPr>
        <p:spPr/>
        <p:txBody>
          <a:bodyPr/>
          <a:lstStyle/>
          <a:p>
            <a:fld id="{3F995EF8-0C46-4E23-8298-F27D35D9DD2B}" type="datetimeFigureOut">
              <a:rPr lang="en-IN" smtClean="0"/>
              <a:t>30-12-2021</a:t>
            </a:fld>
            <a:endParaRPr lang="en-IN"/>
          </a:p>
        </p:txBody>
      </p:sp>
      <p:sp>
        <p:nvSpPr>
          <p:cNvPr id="8" name="Footer Placeholder 7">
            <a:extLst>
              <a:ext uri="{FF2B5EF4-FFF2-40B4-BE49-F238E27FC236}">
                <a16:creationId xmlns:a16="http://schemas.microsoft.com/office/drawing/2014/main" id="{BA99F947-55B1-4678-85F9-E3F5C916D2B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E735738-7735-4ACE-A39D-1761FDB25439}"/>
              </a:ext>
            </a:extLst>
          </p:cNvPr>
          <p:cNvSpPr>
            <a:spLocks noGrp="1"/>
          </p:cNvSpPr>
          <p:nvPr>
            <p:ph type="sldNum" sz="quarter" idx="12"/>
          </p:nvPr>
        </p:nvSpPr>
        <p:spPr/>
        <p:txBody>
          <a:bodyPr/>
          <a:lstStyle/>
          <a:p>
            <a:fld id="{F654E8EA-E054-4A26-9F97-61E5CACBDF23}" type="slidenum">
              <a:rPr lang="en-IN" smtClean="0"/>
              <a:t>‹#›</a:t>
            </a:fld>
            <a:endParaRPr lang="en-IN"/>
          </a:p>
        </p:txBody>
      </p:sp>
    </p:spTree>
    <p:extLst>
      <p:ext uri="{BB962C8B-B14F-4D97-AF65-F5344CB8AC3E}">
        <p14:creationId xmlns:p14="http://schemas.microsoft.com/office/powerpoint/2010/main" val="3574362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FA58D-868C-465A-9C12-06DB59131D0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B1CFCD2-A5FA-47C1-A3D3-12CA4E004E53}"/>
              </a:ext>
            </a:extLst>
          </p:cNvPr>
          <p:cNvSpPr>
            <a:spLocks noGrp="1"/>
          </p:cNvSpPr>
          <p:nvPr>
            <p:ph type="dt" sz="half" idx="10"/>
          </p:nvPr>
        </p:nvSpPr>
        <p:spPr/>
        <p:txBody>
          <a:bodyPr/>
          <a:lstStyle/>
          <a:p>
            <a:fld id="{3F995EF8-0C46-4E23-8298-F27D35D9DD2B}" type="datetimeFigureOut">
              <a:rPr lang="en-IN" smtClean="0"/>
              <a:t>30-12-2021</a:t>
            </a:fld>
            <a:endParaRPr lang="en-IN"/>
          </a:p>
        </p:txBody>
      </p:sp>
      <p:sp>
        <p:nvSpPr>
          <p:cNvPr id="4" name="Footer Placeholder 3">
            <a:extLst>
              <a:ext uri="{FF2B5EF4-FFF2-40B4-BE49-F238E27FC236}">
                <a16:creationId xmlns:a16="http://schemas.microsoft.com/office/drawing/2014/main" id="{6C995E58-0C98-4E9E-B9DE-672B5170AA6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A2B0AAF-C3E5-4931-A5F0-A7B76470D1AE}"/>
              </a:ext>
            </a:extLst>
          </p:cNvPr>
          <p:cNvSpPr>
            <a:spLocks noGrp="1"/>
          </p:cNvSpPr>
          <p:nvPr>
            <p:ph type="sldNum" sz="quarter" idx="12"/>
          </p:nvPr>
        </p:nvSpPr>
        <p:spPr/>
        <p:txBody>
          <a:bodyPr/>
          <a:lstStyle/>
          <a:p>
            <a:fld id="{F654E8EA-E054-4A26-9F97-61E5CACBDF23}" type="slidenum">
              <a:rPr lang="en-IN" smtClean="0"/>
              <a:t>‹#›</a:t>
            </a:fld>
            <a:endParaRPr lang="en-IN"/>
          </a:p>
        </p:txBody>
      </p:sp>
    </p:spTree>
    <p:extLst>
      <p:ext uri="{BB962C8B-B14F-4D97-AF65-F5344CB8AC3E}">
        <p14:creationId xmlns:p14="http://schemas.microsoft.com/office/powerpoint/2010/main" val="713222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9D93E3-4AF0-4ABB-A785-B6ED752900A9}"/>
              </a:ext>
            </a:extLst>
          </p:cNvPr>
          <p:cNvSpPr>
            <a:spLocks noGrp="1"/>
          </p:cNvSpPr>
          <p:nvPr>
            <p:ph type="dt" sz="half" idx="10"/>
          </p:nvPr>
        </p:nvSpPr>
        <p:spPr/>
        <p:txBody>
          <a:bodyPr/>
          <a:lstStyle/>
          <a:p>
            <a:fld id="{3F995EF8-0C46-4E23-8298-F27D35D9DD2B}" type="datetimeFigureOut">
              <a:rPr lang="en-IN" smtClean="0"/>
              <a:t>30-12-2021</a:t>
            </a:fld>
            <a:endParaRPr lang="en-IN"/>
          </a:p>
        </p:txBody>
      </p:sp>
      <p:sp>
        <p:nvSpPr>
          <p:cNvPr id="3" name="Footer Placeholder 2">
            <a:extLst>
              <a:ext uri="{FF2B5EF4-FFF2-40B4-BE49-F238E27FC236}">
                <a16:creationId xmlns:a16="http://schemas.microsoft.com/office/drawing/2014/main" id="{E73CCA38-8F89-458D-9C38-1126EB69284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D658D6A-D520-412D-A425-C516AE713146}"/>
              </a:ext>
            </a:extLst>
          </p:cNvPr>
          <p:cNvSpPr>
            <a:spLocks noGrp="1"/>
          </p:cNvSpPr>
          <p:nvPr>
            <p:ph type="sldNum" sz="quarter" idx="12"/>
          </p:nvPr>
        </p:nvSpPr>
        <p:spPr/>
        <p:txBody>
          <a:bodyPr/>
          <a:lstStyle/>
          <a:p>
            <a:fld id="{F654E8EA-E054-4A26-9F97-61E5CACBDF23}" type="slidenum">
              <a:rPr lang="en-IN" smtClean="0"/>
              <a:t>‹#›</a:t>
            </a:fld>
            <a:endParaRPr lang="en-IN"/>
          </a:p>
        </p:txBody>
      </p:sp>
    </p:spTree>
    <p:extLst>
      <p:ext uri="{BB962C8B-B14F-4D97-AF65-F5344CB8AC3E}">
        <p14:creationId xmlns:p14="http://schemas.microsoft.com/office/powerpoint/2010/main" val="1172821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E0C56-C3D0-4DE7-A67A-3EBF511658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57DA78A-8D9D-4C9C-8C08-E5B7AE37A4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C19F8E4-3B62-426E-843C-5ED4C3FD5F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CBCC6F-11FC-4124-80CC-AF6E58A5709F}"/>
              </a:ext>
            </a:extLst>
          </p:cNvPr>
          <p:cNvSpPr>
            <a:spLocks noGrp="1"/>
          </p:cNvSpPr>
          <p:nvPr>
            <p:ph type="dt" sz="half" idx="10"/>
          </p:nvPr>
        </p:nvSpPr>
        <p:spPr/>
        <p:txBody>
          <a:bodyPr/>
          <a:lstStyle/>
          <a:p>
            <a:fld id="{3F995EF8-0C46-4E23-8298-F27D35D9DD2B}" type="datetimeFigureOut">
              <a:rPr lang="en-IN" smtClean="0"/>
              <a:t>30-12-2021</a:t>
            </a:fld>
            <a:endParaRPr lang="en-IN"/>
          </a:p>
        </p:txBody>
      </p:sp>
      <p:sp>
        <p:nvSpPr>
          <p:cNvPr id="6" name="Footer Placeholder 5">
            <a:extLst>
              <a:ext uri="{FF2B5EF4-FFF2-40B4-BE49-F238E27FC236}">
                <a16:creationId xmlns:a16="http://schemas.microsoft.com/office/drawing/2014/main" id="{9E062612-1090-40D2-942C-EE45CD15E5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BF207B-497B-4839-997C-7E074EA9046D}"/>
              </a:ext>
            </a:extLst>
          </p:cNvPr>
          <p:cNvSpPr>
            <a:spLocks noGrp="1"/>
          </p:cNvSpPr>
          <p:nvPr>
            <p:ph type="sldNum" sz="quarter" idx="12"/>
          </p:nvPr>
        </p:nvSpPr>
        <p:spPr/>
        <p:txBody>
          <a:bodyPr/>
          <a:lstStyle/>
          <a:p>
            <a:fld id="{F654E8EA-E054-4A26-9F97-61E5CACBDF23}" type="slidenum">
              <a:rPr lang="en-IN" smtClean="0"/>
              <a:t>‹#›</a:t>
            </a:fld>
            <a:endParaRPr lang="en-IN"/>
          </a:p>
        </p:txBody>
      </p:sp>
    </p:spTree>
    <p:extLst>
      <p:ext uri="{BB962C8B-B14F-4D97-AF65-F5344CB8AC3E}">
        <p14:creationId xmlns:p14="http://schemas.microsoft.com/office/powerpoint/2010/main" val="1749040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67088-0352-46A2-AAF2-234A2735EF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5EE2172-1A65-4A1B-8957-DA2C535853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A0E1A63-2856-409C-A929-8F412C7B7C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C01C86-ABA3-4488-95F1-EEB11726C693}"/>
              </a:ext>
            </a:extLst>
          </p:cNvPr>
          <p:cNvSpPr>
            <a:spLocks noGrp="1"/>
          </p:cNvSpPr>
          <p:nvPr>
            <p:ph type="dt" sz="half" idx="10"/>
          </p:nvPr>
        </p:nvSpPr>
        <p:spPr/>
        <p:txBody>
          <a:bodyPr/>
          <a:lstStyle/>
          <a:p>
            <a:fld id="{3F995EF8-0C46-4E23-8298-F27D35D9DD2B}" type="datetimeFigureOut">
              <a:rPr lang="en-IN" smtClean="0"/>
              <a:t>30-12-2021</a:t>
            </a:fld>
            <a:endParaRPr lang="en-IN"/>
          </a:p>
        </p:txBody>
      </p:sp>
      <p:sp>
        <p:nvSpPr>
          <p:cNvPr id="6" name="Footer Placeholder 5">
            <a:extLst>
              <a:ext uri="{FF2B5EF4-FFF2-40B4-BE49-F238E27FC236}">
                <a16:creationId xmlns:a16="http://schemas.microsoft.com/office/drawing/2014/main" id="{39F4D615-25B4-4B7B-AA46-C83CED7A7A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4BE39A-B947-4A03-BEF7-7361962515B7}"/>
              </a:ext>
            </a:extLst>
          </p:cNvPr>
          <p:cNvSpPr>
            <a:spLocks noGrp="1"/>
          </p:cNvSpPr>
          <p:nvPr>
            <p:ph type="sldNum" sz="quarter" idx="12"/>
          </p:nvPr>
        </p:nvSpPr>
        <p:spPr/>
        <p:txBody>
          <a:bodyPr/>
          <a:lstStyle/>
          <a:p>
            <a:fld id="{F654E8EA-E054-4A26-9F97-61E5CACBDF23}" type="slidenum">
              <a:rPr lang="en-IN" smtClean="0"/>
              <a:t>‹#›</a:t>
            </a:fld>
            <a:endParaRPr lang="en-IN"/>
          </a:p>
        </p:txBody>
      </p:sp>
    </p:spTree>
    <p:extLst>
      <p:ext uri="{BB962C8B-B14F-4D97-AF65-F5344CB8AC3E}">
        <p14:creationId xmlns:p14="http://schemas.microsoft.com/office/powerpoint/2010/main" val="167214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B48AE1-CCB0-4F51-A8B7-BA250A432F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F4BA63D-C70C-453B-974A-5DCB5B2AD9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CECB69-B9BE-4A40-9542-C05FE33F3D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995EF8-0C46-4E23-8298-F27D35D9DD2B}" type="datetimeFigureOut">
              <a:rPr lang="en-IN" smtClean="0"/>
              <a:t>30-12-2021</a:t>
            </a:fld>
            <a:endParaRPr lang="en-IN"/>
          </a:p>
        </p:txBody>
      </p:sp>
      <p:sp>
        <p:nvSpPr>
          <p:cNvPr id="5" name="Footer Placeholder 4">
            <a:extLst>
              <a:ext uri="{FF2B5EF4-FFF2-40B4-BE49-F238E27FC236}">
                <a16:creationId xmlns:a16="http://schemas.microsoft.com/office/drawing/2014/main" id="{802984D8-A3D8-4450-86F3-8812C48F23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B18166E-182A-4449-A2DA-7F093239BC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54E8EA-E054-4A26-9F97-61E5CACBDF23}" type="slidenum">
              <a:rPr lang="en-IN" smtClean="0"/>
              <a:t>‹#›</a:t>
            </a:fld>
            <a:endParaRPr lang="en-IN"/>
          </a:p>
        </p:txBody>
      </p:sp>
    </p:spTree>
    <p:extLst>
      <p:ext uri="{BB962C8B-B14F-4D97-AF65-F5344CB8AC3E}">
        <p14:creationId xmlns:p14="http://schemas.microsoft.com/office/powerpoint/2010/main" val="3998774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localhost:8080/"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C8E51AD-2CCC-4664-B63F-90A79DDBA8D3}"/>
              </a:ext>
            </a:extLst>
          </p:cNvPr>
          <p:cNvSpPr txBox="1"/>
          <p:nvPr/>
        </p:nvSpPr>
        <p:spPr>
          <a:xfrm>
            <a:off x="2601798" y="556181"/>
            <a:ext cx="6589336" cy="369332"/>
          </a:xfrm>
          <a:prstGeom prst="rect">
            <a:avLst/>
          </a:prstGeom>
          <a:noFill/>
        </p:spPr>
        <p:txBody>
          <a:bodyPr wrap="square" rtlCol="0">
            <a:spAutoFit/>
          </a:bodyPr>
          <a:lstStyle/>
          <a:p>
            <a:r>
              <a:rPr lang="en-US" dirty="0" err="1"/>
              <a:t>SpringDoc</a:t>
            </a:r>
            <a:r>
              <a:rPr lang="en-US" dirty="0"/>
              <a:t> </a:t>
            </a:r>
            <a:r>
              <a:rPr lang="en-US" dirty="0" err="1"/>
              <a:t>OpenAPI</a:t>
            </a:r>
            <a:endParaRPr lang="en-IN" dirty="0"/>
          </a:p>
        </p:txBody>
      </p:sp>
      <p:sp>
        <p:nvSpPr>
          <p:cNvPr id="5" name="TextBox 4">
            <a:extLst>
              <a:ext uri="{FF2B5EF4-FFF2-40B4-BE49-F238E27FC236}">
                <a16:creationId xmlns:a16="http://schemas.microsoft.com/office/drawing/2014/main" id="{3D37B19A-F4CB-4BF8-9AC7-9888779A70B6}"/>
              </a:ext>
            </a:extLst>
          </p:cNvPr>
          <p:cNvSpPr txBox="1"/>
          <p:nvPr/>
        </p:nvSpPr>
        <p:spPr>
          <a:xfrm>
            <a:off x="490194" y="1357460"/>
            <a:ext cx="9907571" cy="2585323"/>
          </a:xfrm>
          <a:prstGeom prst="rect">
            <a:avLst/>
          </a:prstGeom>
          <a:noFill/>
        </p:spPr>
        <p:txBody>
          <a:bodyPr wrap="square" rtlCol="0">
            <a:spAutoFit/>
          </a:bodyPr>
          <a:lstStyle/>
          <a:p>
            <a:pPr marL="285750" indent="-285750">
              <a:buFont typeface="Arial" panose="020B0604020202020204" pitchFamily="34" charset="0"/>
              <a:buChar char="•"/>
            </a:pPr>
            <a:r>
              <a:rPr lang="en-US" dirty="0"/>
              <a:t>Swagger was released in 2011 to document rest API. It provides an API which is consumed by Swagger UI</a:t>
            </a:r>
          </a:p>
          <a:p>
            <a:pPr marL="285750" indent="-285750">
              <a:buFont typeface="Arial" panose="020B0604020202020204" pitchFamily="34" charset="0"/>
              <a:buChar char="•"/>
            </a:pPr>
            <a:r>
              <a:rPr lang="en-US" dirty="0"/>
              <a:t>In 2016,Swagger decided to make this API opensource, so they renamed it as </a:t>
            </a:r>
            <a:r>
              <a:rPr lang="en-US" dirty="0" err="1">
                <a:highlight>
                  <a:srgbClr val="FFFF00"/>
                </a:highlight>
              </a:rPr>
              <a:t>OpenAPI</a:t>
            </a:r>
            <a:r>
              <a:rPr lang="en-US" dirty="0"/>
              <a:t>.</a:t>
            </a:r>
          </a:p>
          <a:p>
            <a:pPr marL="285750" indent="-285750">
              <a:buFont typeface="Arial" panose="020B0604020202020204" pitchFamily="34" charset="0"/>
              <a:buChar char="•"/>
            </a:pPr>
            <a:r>
              <a:rPr lang="en-US" dirty="0" err="1">
                <a:highlight>
                  <a:srgbClr val="FFFF00"/>
                </a:highlight>
              </a:rPr>
              <a:t>Springdoc-openap</a:t>
            </a:r>
            <a:r>
              <a:rPr lang="en-US" dirty="0" err="1"/>
              <a:t>i</a:t>
            </a:r>
            <a:r>
              <a:rPr lang="en-US" dirty="0"/>
              <a:t> java library helps to automate the generation of API documentation using spring boot projects. It works by examining an application at runtime to infer API semantics based on spring configurations, class structure and various annotations.</a:t>
            </a:r>
          </a:p>
          <a:p>
            <a:pPr marL="285750" indent="-285750">
              <a:buFont typeface="Arial" panose="020B0604020202020204" pitchFamily="34" charset="0"/>
              <a:buChar char="•"/>
            </a:pPr>
            <a:r>
              <a:rPr lang="en-US" dirty="0"/>
              <a:t>We need to add the following dependency in pom.xml </a:t>
            </a:r>
          </a:p>
          <a:p>
            <a:pPr marL="285750" indent="-285750">
              <a:buFont typeface="Arial" panose="020B0604020202020204" pitchFamily="34" charset="0"/>
              <a:buChar char="•"/>
            </a:pPr>
            <a:r>
              <a:rPr lang="en-US" dirty="0"/>
              <a:t>To launch Swagger UI, we will use </a:t>
            </a:r>
            <a:r>
              <a:rPr lang="en-US" dirty="0" err="1"/>
              <a:t>thr</a:t>
            </a:r>
            <a:r>
              <a:rPr lang="en-US" dirty="0"/>
              <a:t> </a:t>
            </a:r>
            <a:r>
              <a:rPr lang="en-US" dirty="0">
                <a:hlinkClick r:id="rId2" action="ppaction://hlinkfile"/>
              </a:rPr>
              <a:t>url:-</a:t>
            </a:r>
            <a:r>
              <a:rPr lang="en-US" dirty="0"/>
              <a:t> http://localhost:8080/swagger-ui/index.html</a:t>
            </a:r>
          </a:p>
          <a:p>
            <a:pPr marL="285750" indent="-285750">
              <a:buFont typeface="Arial" panose="020B0604020202020204" pitchFamily="34" charset="0"/>
              <a:buChar char="•"/>
            </a:pPr>
            <a:endParaRPr lang="en-IN" dirty="0"/>
          </a:p>
        </p:txBody>
      </p:sp>
      <p:sp>
        <p:nvSpPr>
          <p:cNvPr id="10" name="TextBox 9">
            <a:extLst>
              <a:ext uri="{FF2B5EF4-FFF2-40B4-BE49-F238E27FC236}">
                <a16:creationId xmlns:a16="http://schemas.microsoft.com/office/drawing/2014/main" id="{39CA689F-03EC-4EC4-B778-CD85D09BD470}"/>
              </a:ext>
            </a:extLst>
          </p:cNvPr>
          <p:cNvSpPr txBox="1"/>
          <p:nvPr/>
        </p:nvSpPr>
        <p:spPr>
          <a:xfrm>
            <a:off x="857839" y="4270342"/>
            <a:ext cx="7692272" cy="1477328"/>
          </a:xfrm>
          <a:prstGeom prst="rect">
            <a:avLst/>
          </a:prstGeom>
          <a:noFill/>
        </p:spPr>
        <p:txBody>
          <a:bodyPr wrap="square" rtlCol="0">
            <a:spAutoFit/>
          </a:bodyPr>
          <a:lstStyle/>
          <a:p>
            <a:r>
              <a:rPr lang="en-IN" dirty="0"/>
              <a:t> &lt;dependency&gt;</a:t>
            </a:r>
          </a:p>
          <a:p>
            <a:r>
              <a:rPr lang="en-IN" dirty="0"/>
              <a:t>      &lt;</a:t>
            </a:r>
            <a:r>
              <a:rPr lang="en-IN" dirty="0" err="1"/>
              <a:t>groupId</a:t>
            </a:r>
            <a:r>
              <a:rPr lang="en-IN" dirty="0"/>
              <a:t>&gt;</a:t>
            </a:r>
            <a:r>
              <a:rPr lang="en-IN" dirty="0" err="1"/>
              <a:t>org.springdoc</a:t>
            </a:r>
            <a:r>
              <a:rPr lang="en-IN" dirty="0"/>
              <a:t>&lt;/</a:t>
            </a:r>
            <a:r>
              <a:rPr lang="en-IN" dirty="0" err="1"/>
              <a:t>groupId</a:t>
            </a:r>
            <a:r>
              <a:rPr lang="en-IN" dirty="0"/>
              <a:t>&gt;</a:t>
            </a:r>
          </a:p>
          <a:p>
            <a:r>
              <a:rPr lang="en-IN" dirty="0"/>
              <a:t>      &lt;</a:t>
            </a:r>
            <a:r>
              <a:rPr lang="en-IN" dirty="0" err="1"/>
              <a:t>artifactId</a:t>
            </a:r>
            <a:r>
              <a:rPr lang="en-IN" dirty="0"/>
              <a:t>&gt;</a:t>
            </a:r>
            <a:r>
              <a:rPr lang="en-IN" dirty="0" err="1"/>
              <a:t>springdoc-openapi-ui</a:t>
            </a:r>
            <a:r>
              <a:rPr lang="en-IN" dirty="0"/>
              <a:t>&lt;/</a:t>
            </a:r>
            <a:r>
              <a:rPr lang="en-IN" dirty="0" err="1"/>
              <a:t>artifactId</a:t>
            </a:r>
            <a:r>
              <a:rPr lang="en-IN" dirty="0"/>
              <a:t>&gt;</a:t>
            </a:r>
          </a:p>
          <a:p>
            <a:r>
              <a:rPr lang="en-IN" dirty="0"/>
              <a:t>      &lt;version&gt;1.6.3&lt;/version&gt;</a:t>
            </a:r>
          </a:p>
          <a:p>
            <a:r>
              <a:rPr lang="en-IN" dirty="0"/>
              <a:t>  &lt;/dependency&gt;</a:t>
            </a:r>
          </a:p>
        </p:txBody>
      </p:sp>
    </p:spTree>
    <p:extLst>
      <p:ext uri="{BB962C8B-B14F-4D97-AF65-F5344CB8AC3E}">
        <p14:creationId xmlns:p14="http://schemas.microsoft.com/office/powerpoint/2010/main" val="961502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0F7E7-FA7D-47AA-9E72-CF88D716F951}"/>
              </a:ext>
            </a:extLst>
          </p:cNvPr>
          <p:cNvSpPr>
            <a:spLocks noGrp="1"/>
          </p:cNvSpPr>
          <p:nvPr>
            <p:ph type="title"/>
          </p:nvPr>
        </p:nvSpPr>
        <p:spPr/>
        <p:txBody>
          <a:bodyPr/>
          <a:lstStyle/>
          <a:p>
            <a:r>
              <a:rPr lang="en-US" dirty="0"/>
              <a:t>Structure of swagger UI message:-</a:t>
            </a:r>
            <a:endParaRPr lang="en-IN" dirty="0"/>
          </a:p>
        </p:txBody>
      </p:sp>
      <p:pic>
        <p:nvPicPr>
          <p:cNvPr id="5" name="Content Placeholder 4">
            <a:extLst>
              <a:ext uri="{FF2B5EF4-FFF2-40B4-BE49-F238E27FC236}">
                <a16:creationId xmlns:a16="http://schemas.microsoft.com/office/drawing/2014/main" id="{FCA6FEB8-D57F-4F9A-A095-7F6FBFF0C45C}"/>
              </a:ext>
            </a:extLst>
          </p:cNvPr>
          <p:cNvPicPr>
            <a:picLocks noGrp="1" noChangeAspect="1"/>
          </p:cNvPicPr>
          <p:nvPr>
            <p:ph idx="1"/>
          </p:nvPr>
        </p:nvPicPr>
        <p:blipFill>
          <a:blip r:embed="rId2"/>
          <a:stretch>
            <a:fillRect/>
          </a:stretch>
        </p:blipFill>
        <p:spPr>
          <a:xfrm>
            <a:off x="920258" y="2917704"/>
            <a:ext cx="7766542" cy="3305636"/>
          </a:xfrm>
        </p:spPr>
      </p:pic>
      <p:sp>
        <p:nvSpPr>
          <p:cNvPr id="6" name="TextBox 5">
            <a:extLst>
              <a:ext uri="{FF2B5EF4-FFF2-40B4-BE49-F238E27FC236}">
                <a16:creationId xmlns:a16="http://schemas.microsoft.com/office/drawing/2014/main" id="{D1507FA1-09CB-4FF3-8430-E6A0EC8174DD}"/>
              </a:ext>
            </a:extLst>
          </p:cNvPr>
          <p:cNvSpPr txBox="1"/>
          <p:nvPr/>
        </p:nvSpPr>
        <p:spPr>
          <a:xfrm>
            <a:off x="1050587" y="1780162"/>
            <a:ext cx="7766542" cy="646331"/>
          </a:xfrm>
          <a:prstGeom prst="rect">
            <a:avLst/>
          </a:prstGeom>
          <a:noFill/>
        </p:spPr>
        <p:txBody>
          <a:bodyPr wrap="square" rtlCol="0">
            <a:spAutoFit/>
          </a:bodyPr>
          <a:lstStyle/>
          <a:p>
            <a:pPr marL="285750" indent="-285750">
              <a:buFont typeface="Arial" panose="020B0604020202020204" pitchFamily="34" charset="0"/>
              <a:buChar char="•"/>
            </a:pPr>
            <a:r>
              <a:rPr lang="en-US" dirty="0"/>
              <a:t>Current latest version of </a:t>
            </a:r>
            <a:r>
              <a:rPr lang="en-US" dirty="0" err="1"/>
              <a:t>openAPI</a:t>
            </a:r>
            <a:r>
              <a:rPr lang="en-US" dirty="0"/>
              <a:t> is 3.0.1</a:t>
            </a:r>
          </a:p>
          <a:p>
            <a:pPr marL="285750" indent="-285750">
              <a:buFont typeface="Arial" panose="020B0604020202020204" pitchFamily="34" charset="0"/>
              <a:buChar char="•"/>
            </a:pPr>
            <a:r>
              <a:rPr lang="en-US" dirty="0"/>
              <a:t>We will view individual components on next page</a:t>
            </a:r>
            <a:endParaRPr lang="en-IN" dirty="0"/>
          </a:p>
        </p:txBody>
      </p:sp>
    </p:spTree>
    <p:extLst>
      <p:ext uri="{BB962C8B-B14F-4D97-AF65-F5344CB8AC3E}">
        <p14:creationId xmlns:p14="http://schemas.microsoft.com/office/powerpoint/2010/main" val="1439628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603FC7-FAF9-4DB4-9E26-0C29B659AAD3}"/>
              </a:ext>
            </a:extLst>
          </p:cNvPr>
          <p:cNvSpPr>
            <a:spLocks noGrp="1"/>
          </p:cNvSpPr>
          <p:nvPr>
            <p:ph idx="1"/>
          </p:nvPr>
        </p:nvSpPr>
        <p:spPr>
          <a:xfrm>
            <a:off x="923041" y="656701"/>
            <a:ext cx="10515600" cy="5894928"/>
          </a:xfrm>
        </p:spPr>
        <p:txBody>
          <a:bodyPr>
            <a:normAutofit fontScale="92500" lnSpcReduction="20000"/>
          </a:bodyPr>
          <a:lstStyle/>
          <a:p>
            <a:r>
              <a:rPr lang="en-US" dirty="0"/>
              <a:t>1. info :-- shows version</a:t>
            </a:r>
          </a:p>
          <a:p>
            <a:pPr lvl="3"/>
            <a:r>
              <a:rPr lang="en-IN" b="0" i="0" dirty="0">
                <a:solidFill>
                  <a:srgbClr val="444444"/>
                </a:solidFill>
                <a:effectLst/>
                <a:latin typeface="Courier New" panose="02070309020205020404" pitchFamily="49" charset="0"/>
              </a:rPr>
              <a:t>"</a:t>
            </a:r>
            <a:r>
              <a:rPr lang="en-IN" b="0" i="0" dirty="0">
                <a:solidFill>
                  <a:srgbClr val="000000"/>
                </a:solidFill>
                <a:effectLst/>
                <a:latin typeface="Courier New" panose="02070309020205020404" pitchFamily="49" charset="0"/>
              </a:rPr>
              <a:t>info</a:t>
            </a:r>
            <a:r>
              <a:rPr lang="en-IN" b="0" i="0" dirty="0">
                <a:solidFill>
                  <a:srgbClr val="444444"/>
                </a:solidFill>
                <a:effectLst/>
                <a:latin typeface="Courier New" panose="02070309020205020404" pitchFamily="49" charset="0"/>
              </a:rPr>
              <a:t>": </a:t>
            </a:r>
            <a:r>
              <a:rPr lang="en-IN" b="1" i="0" dirty="0">
                <a:solidFill>
                  <a:srgbClr val="444444"/>
                </a:solidFill>
                <a:effectLst/>
                <a:latin typeface="Courier New" panose="02070309020205020404" pitchFamily="49" charset="0"/>
              </a:rPr>
              <a:t>{</a:t>
            </a:r>
            <a:r>
              <a:rPr lang="en-IN" b="0" i="0" dirty="0">
                <a:solidFill>
                  <a:srgbClr val="444444"/>
                </a:solidFill>
                <a:effectLst/>
                <a:latin typeface="Courier New" panose="02070309020205020404" pitchFamily="49" charset="0"/>
              </a:rPr>
              <a:t>"</a:t>
            </a:r>
            <a:r>
              <a:rPr lang="en-IN" b="0" i="0" dirty="0">
                <a:solidFill>
                  <a:srgbClr val="000000"/>
                </a:solidFill>
                <a:effectLst/>
                <a:latin typeface="Courier New" panose="02070309020205020404" pitchFamily="49" charset="0"/>
              </a:rPr>
              <a:t>title</a:t>
            </a:r>
            <a:r>
              <a:rPr lang="en-IN" b="0" i="0" dirty="0">
                <a:solidFill>
                  <a:srgbClr val="444444"/>
                </a:solidFill>
                <a:effectLst/>
                <a:latin typeface="Courier New" panose="02070309020205020404" pitchFamily="49" charset="0"/>
              </a:rPr>
              <a:t>": </a:t>
            </a:r>
            <a:r>
              <a:rPr lang="en-IN" b="0" i="0" dirty="0">
                <a:solidFill>
                  <a:srgbClr val="0B7500"/>
                </a:solidFill>
                <a:effectLst/>
                <a:latin typeface="Courier New" panose="02070309020205020404" pitchFamily="49" charset="0"/>
              </a:rPr>
              <a:t>"</a:t>
            </a:r>
            <a:r>
              <a:rPr lang="en-IN" b="0" i="0" dirty="0" err="1">
                <a:solidFill>
                  <a:srgbClr val="0B7500"/>
                </a:solidFill>
                <a:effectLst/>
                <a:latin typeface="Courier New" panose="02070309020205020404" pitchFamily="49" charset="0"/>
              </a:rPr>
              <a:t>OpenAPI</a:t>
            </a:r>
            <a:r>
              <a:rPr lang="en-IN" b="0" i="0" dirty="0">
                <a:solidFill>
                  <a:srgbClr val="0B7500"/>
                </a:solidFill>
                <a:effectLst/>
                <a:latin typeface="Courier New" panose="02070309020205020404" pitchFamily="49" charset="0"/>
              </a:rPr>
              <a:t> </a:t>
            </a:r>
            <a:r>
              <a:rPr lang="en-IN" b="0" i="0" dirty="0" err="1">
                <a:solidFill>
                  <a:srgbClr val="0B7500"/>
                </a:solidFill>
                <a:effectLst/>
                <a:latin typeface="Courier New" panose="02070309020205020404" pitchFamily="49" charset="0"/>
              </a:rPr>
              <a:t>definition"</a:t>
            </a:r>
            <a:r>
              <a:rPr lang="en-IN" b="0" i="0" dirty="0" err="1">
                <a:solidFill>
                  <a:srgbClr val="444444"/>
                </a:solidFill>
                <a:effectLst/>
                <a:latin typeface="Courier New" panose="02070309020205020404" pitchFamily="49" charset="0"/>
              </a:rPr>
              <a:t>,"</a:t>
            </a:r>
            <a:r>
              <a:rPr lang="en-IN" b="0" i="0" dirty="0" err="1">
                <a:solidFill>
                  <a:srgbClr val="000000"/>
                </a:solidFill>
                <a:effectLst/>
                <a:latin typeface="Courier New" panose="02070309020205020404" pitchFamily="49" charset="0"/>
              </a:rPr>
              <a:t>version</a:t>
            </a:r>
            <a:r>
              <a:rPr lang="en-IN" b="0" i="0" dirty="0">
                <a:solidFill>
                  <a:srgbClr val="444444"/>
                </a:solidFill>
                <a:effectLst/>
                <a:latin typeface="Courier New" panose="02070309020205020404" pitchFamily="49" charset="0"/>
              </a:rPr>
              <a:t>": </a:t>
            </a:r>
            <a:r>
              <a:rPr lang="en-IN" b="0" i="0" dirty="0">
                <a:solidFill>
                  <a:srgbClr val="0B7500"/>
                </a:solidFill>
                <a:effectLst/>
                <a:latin typeface="Courier New" panose="02070309020205020404" pitchFamily="49" charset="0"/>
              </a:rPr>
              <a:t>"v0"</a:t>
            </a:r>
            <a:r>
              <a:rPr lang="en-IN" b="1" i="0" dirty="0">
                <a:solidFill>
                  <a:srgbClr val="444444"/>
                </a:solidFill>
                <a:effectLst/>
                <a:latin typeface="Courier New" panose="02070309020205020404" pitchFamily="49" charset="0"/>
              </a:rPr>
              <a:t>}</a:t>
            </a:r>
          </a:p>
          <a:p>
            <a:r>
              <a:rPr lang="en-IN" b="1" dirty="0">
                <a:solidFill>
                  <a:srgbClr val="444444"/>
                </a:solidFill>
                <a:latin typeface="Courier New" panose="02070309020205020404" pitchFamily="49" charset="0"/>
              </a:rPr>
              <a:t>2.</a:t>
            </a:r>
            <a:r>
              <a:rPr lang="en-IN" dirty="0"/>
              <a:t> servers</a:t>
            </a:r>
          </a:p>
          <a:p>
            <a:pPr lvl="3"/>
            <a:r>
              <a:rPr lang="en-IN" b="0" i="0" dirty="0">
                <a:solidFill>
                  <a:srgbClr val="444444"/>
                </a:solidFill>
                <a:effectLst/>
                <a:latin typeface="Courier New" panose="02070309020205020404" pitchFamily="49" charset="0"/>
              </a:rPr>
              <a:t>"</a:t>
            </a:r>
            <a:r>
              <a:rPr lang="en-IN" b="0" i="0" dirty="0">
                <a:solidFill>
                  <a:srgbClr val="000000"/>
                </a:solidFill>
                <a:effectLst/>
                <a:latin typeface="Courier New" panose="02070309020205020404" pitchFamily="49" charset="0"/>
              </a:rPr>
              <a:t>servers</a:t>
            </a:r>
            <a:r>
              <a:rPr lang="en-IN" b="0" i="0" dirty="0">
                <a:solidFill>
                  <a:srgbClr val="444444"/>
                </a:solidFill>
                <a:effectLst/>
                <a:latin typeface="Courier New" panose="02070309020205020404" pitchFamily="49" charset="0"/>
              </a:rPr>
              <a:t>": </a:t>
            </a:r>
            <a:r>
              <a:rPr lang="en-IN" b="1" i="0" dirty="0">
                <a:solidFill>
                  <a:srgbClr val="444444"/>
                </a:solidFill>
                <a:effectLst/>
                <a:latin typeface="Courier New" panose="02070309020205020404" pitchFamily="49" charset="0"/>
              </a:rPr>
              <a:t>[{</a:t>
            </a:r>
            <a:r>
              <a:rPr lang="en-IN" b="0" i="0" dirty="0">
                <a:solidFill>
                  <a:srgbClr val="444444"/>
                </a:solidFill>
                <a:effectLst/>
                <a:latin typeface="Courier New" panose="02070309020205020404" pitchFamily="49" charset="0"/>
              </a:rPr>
              <a:t>"</a:t>
            </a:r>
            <a:r>
              <a:rPr lang="en-IN" b="0" i="0" dirty="0" err="1">
                <a:solidFill>
                  <a:srgbClr val="000000"/>
                </a:solidFill>
                <a:effectLst/>
                <a:latin typeface="Courier New" panose="02070309020205020404" pitchFamily="49" charset="0"/>
              </a:rPr>
              <a:t>url</a:t>
            </a:r>
            <a:r>
              <a:rPr lang="en-IN" b="0" i="0" dirty="0">
                <a:solidFill>
                  <a:srgbClr val="444444"/>
                </a:solidFill>
                <a:effectLst/>
                <a:latin typeface="Courier New" panose="02070309020205020404" pitchFamily="49" charset="0"/>
              </a:rPr>
              <a:t>": </a:t>
            </a:r>
            <a:r>
              <a:rPr lang="en-IN" b="0" i="0" dirty="0">
                <a:solidFill>
                  <a:srgbClr val="0B7500"/>
                </a:solidFill>
                <a:effectLst/>
                <a:latin typeface="Courier New" panose="02070309020205020404" pitchFamily="49" charset="0"/>
              </a:rPr>
              <a:t>"</a:t>
            </a:r>
            <a:r>
              <a:rPr lang="en-IN" b="0" i="0" u="none" strike="noStrike" dirty="0">
                <a:solidFill>
                  <a:srgbClr val="0B7500"/>
                </a:solidFill>
                <a:effectLst/>
                <a:latin typeface="Courier New" panose="02070309020205020404" pitchFamily="49" charset="0"/>
                <a:hlinkClick r:id="rId2"/>
              </a:rPr>
              <a:t>http://localhost:8080</a:t>
            </a:r>
            <a:r>
              <a:rPr lang="en-IN" b="0" i="0" dirty="0">
                <a:solidFill>
                  <a:srgbClr val="0B7500"/>
                </a:solidFill>
                <a:effectLst/>
                <a:latin typeface="Courier New" panose="02070309020205020404" pitchFamily="49" charset="0"/>
              </a:rPr>
              <a:t>"</a:t>
            </a:r>
            <a:r>
              <a:rPr lang="en-IN" b="0" i="0" dirty="0">
                <a:solidFill>
                  <a:srgbClr val="444444"/>
                </a:solidFill>
                <a:effectLst/>
                <a:latin typeface="Courier New" panose="02070309020205020404" pitchFamily="49" charset="0"/>
              </a:rPr>
              <a:t>,"</a:t>
            </a:r>
            <a:r>
              <a:rPr lang="en-IN" b="0" i="0" dirty="0">
                <a:solidFill>
                  <a:srgbClr val="000000"/>
                </a:solidFill>
                <a:effectLst/>
                <a:latin typeface="Courier New" panose="02070309020205020404" pitchFamily="49" charset="0"/>
              </a:rPr>
              <a:t>description</a:t>
            </a:r>
            <a:r>
              <a:rPr lang="en-IN" b="0" i="0" dirty="0">
                <a:solidFill>
                  <a:srgbClr val="444444"/>
                </a:solidFill>
                <a:effectLst/>
                <a:latin typeface="Courier New" panose="02070309020205020404" pitchFamily="49" charset="0"/>
              </a:rPr>
              <a:t>": </a:t>
            </a:r>
            <a:r>
              <a:rPr lang="en-IN" b="0" i="0" dirty="0">
                <a:solidFill>
                  <a:srgbClr val="0B7500"/>
                </a:solidFill>
                <a:effectLst/>
                <a:latin typeface="Courier New" panose="02070309020205020404" pitchFamily="49" charset="0"/>
              </a:rPr>
              <a:t>"Generated server </a:t>
            </a:r>
            <a:r>
              <a:rPr lang="en-IN" b="0" i="0" dirty="0" err="1">
                <a:solidFill>
                  <a:srgbClr val="0B7500"/>
                </a:solidFill>
                <a:effectLst/>
                <a:latin typeface="Courier New" panose="02070309020205020404" pitchFamily="49" charset="0"/>
              </a:rPr>
              <a:t>url</a:t>
            </a:r>
            <a:r>
              <a:rPr lang="en-IN" b="0" i="0" dirty="0">
                <a:solidFill>
                  <a:srgbClr val="0B7500"/>
                </a:solidFill>
                <a:effectLst/>
                <a:latin typeface="Courier New" panose="02070309020205020404" pitchFamily="49" charset="0"/>
              </a:rPr>
              <a:t>"</a:t>
            </a:r>
            <a:r>
              <a:rPr lang="en-IN" b="1" i="0" dirty="0">
                <a:solidFill>
                  <a:srgbClr val="444444"/>
                </a:solidFill>
                <a:effectLst/>
                <a:latin typeface="Courier New" panose="02070309020205020404" pitchFamily="49" charset="0"/>
              </a:rPr>
              <a:t>}]</a:t>
            </a:r>
          </a:p>
          <a:p>
            <a:r>
              <a:rPr lang="en-IN" b="1" dirty="0">
                <a:solidFill>
                  <a:srgbClr val="444444"/>
                </a:solidFill>
                <a:latin typeface="Courier New" panose="02070309020205020404" pitchFamily="49" charset="0"/>
              </a:rPr>
              <a:t>3.paths : show al endpoints</a:t>
            </a:r>
          </a:p>
          <a:p>
            <a:pPr lvl="3"/>
            <a:r>
              <a:rPr lang="en-IN" b="1" i="0" dirty="0">
                <a:solidFill>
                  <a:srgbClr val="444444"/>
                </a:solidFill>
                <a:effectLst/>
                <a:latin typeface="Courier New" panose="02070309020205020404" pitchFamily="49" charset="0"/>
              </a:rPr>
              <a:t>"/</a:t>
            </a:r>
            <a:r>
              <a:rPr lang="en-IN" b="1" i="0" dirty="0" err="1">
                <a:solidFill>
                  <a:srgbClr val="444444"/>
                </a:solidFill>
                <a:effectLst/>
                <a:latin typeface="Courier New" panose="02070309020205020404" pitchFamily="49" charset="0"/>
              </a:rPr>
              <a:t>GetAllUsers</a:t>
            </a:r>
            <a:r>
              <a:rPr lang="en-IN" b="1" i="0" dirty="0">
                <a:solidFill>
                  <a:srgbClr val="444444"/>
                </a:solidFill>
                <a:effectLst/>
                <a:latin typeface="Courier New" panose="02070309020205020404" pitchFamily="49" charset="0"/>
              </a:rPr>
              <a:t>": {</a:t>
            </a:r>
          </a:p>
          <a:p>
            <a:pPr lvl="3"/>
            <a:r>
              <a:rPr lang="en-IN" b="1" i="0" dirty="0">
                <a:solidFill>
                  <a:srgbClr val="444444"/>
                </a:solidFill>
                <a:effectLst/>
                <a:latin typeface="Courier New" panose="02070309020205020404" pitchFamily="49" charset="0"/>
              </a:rPr>
              <a:t>"get": {</a:t>
            </a:r>
          </a:p>
          <a:p>
            <a:pPr lvl="3"/>
            <a:r>
              <a:rPr lang="en-IN" b="1" i="0" dirty="0">
                <a:solidFill>
                  <a:srgbClr val="444444"/>
                </a:solidFill>
                <a:effectLst/>
                <a:latin typeface="Courier New" panose="02070309020205020404" pitchFamily="49" charset="0"/>
              </a:rPr>
              <a:t>"tags": [</a:t>
            </a:r>
          </a:p>
          <a:p>
            <a:pPr lvl="3"/>
            <a:r>
              <a:rPr lang="en-IN" b="1" i="0" dirty="0">
                <a:solidFill>
                  <a:srgbClr val="444444"/>
                </a:solidFill>
                <a:effectLst/>
                <a:latin typeface="Courier New" panose="02070309020205020404" pitchFamily="49" charset="0"/>
              </a:rPr>
              <a:t>"user-resource"</a:t>
            </a:r>
          </a:p>
          <a:p>
            <a:pPr lvl="3"/>
            <a:r>
              <a:rPr lang="en-IN" b="1" i="0" dirty="0">
                <a:solidFill>
                  <a:srgbClr val="444444"/>
                </a:solidFill>
                <a:effectLst/>
                <a:latin typeface="Courier New" panose="02070309020205020404" pitchFamily="49" charset="0"/>
              </a:rPr>
              <a:t>],</a:t>
            </a:r>
          </a:p>
          <a:p>
            <a:pPr lvl="3"/>
            <a:r>
              <a:rPr lang="en-IN" b="1" i="0" dirty="0">
                <a:solidFill>
                  <a:srgbClr val="444444"/>
                </a:solidFill>
                <a:effectLst/>
                <a:latin typeface="Courier New" panose="02070309020205020404" pitchFamily="49" charset="0"/>
              </a:rPr>
              <a:t>"</a:t>
            </a:r>
            <a:r>
              <a:rPr lang="en-IN" b="1" i="0" dirty="0" err="1">
                <a:solidFill>
                  <a:srgbClr val="444444"/>
                </a:solidFill>
                <a:effectLst/>
                <a:latin typeface="Courier New" panose="02070309020205020404" pitchFamily="49" charset="0"/>
              </a:rPr>
              <a:t>operationId</a:t>
            </a:r>
            <a:r>
              <a:rPr lang="en-IN" b="1" i="0" dirty="0">
                <a:solidFill>
                  <a:srgbClr val="444444"/>
                </a:solidFill>
                <a:effectLst/>
                <a:latin typeface="Courier New" panose="02070309020205020404" pitchFamily="49" charset="0"/>
              </a:rPr>
              <a:t>": "</a:t>
            </a:r>
            <a:r>
              <a:rPr lang="en-IN" b="1" i="0" dirty="0" err="1">
                <a:solidFill>
                  <a:srgbClr val="444444"/>
                </a:solidFill>
                <a:effectLst/>
                <a:latin typeface="Courier New" panose="02070309020205020404" pitchFamily="49" charset="0"/>
              </a:rPr>
              <a:t>getAllUser</a:t>
            </a:r>
            <a:r>
              <a:rPr lang="en-IN" b="1" i="0" dirty="0">
                <a:solidFill>
                  <a:srgbClr val="444444"/>
                </a:solidFill>
                <a:effectLst/>
                <a:latin typeface="Courier New" panose="02070309020205020404" pitchFamily="49" charset="0"/>
              </a:rPr>
              <a:t>",</a:t>
            </a:r>
          </a:p>
          <a:p>
            <a:pPr lvl="3"/>
            <a:r>
              <a:rPr lang="en-IN" b="1" i="0" dirty="0">
                <a:solidFill>
                  <a:srgbClr val="444444"/>
                </a:solidFill>
                <a:effectLst/>
                <a:latin typeface="Courier New" panose="02070309020205020404" pitchFamily="49" charset="0"/>
              </a:rPr>
              <a:t>"responses": {</a:t>
            </a:r>
          </a:p>
          <a:p>
            <a:pPr lvl="3"/>
            <a:r>
              <a:rPr lang="en-IN" b="1" i="0" dirty="0">
                <a:solidFill>
                  <a:srgbClr val="444444"/>
                </a:solidFill>
                <a:effectLst/>
                <a:latin typeface="Courier New" panose="02070309020205020404" pitchFamily="49" charset="0"/>
              </a:rPr>
              <a:t>"200": {</a:t>
            </a:r>
          </a:p>
          <a:p>
            <a:pPr lvl="3"/>
            <a:r>
              <a:rPr lang="en-IN" b="1" i="0" dirty="0">
                <a:solidFill>
                  <a:srgbClr val="444444"/>
                </a:solidFill>
                <a:effectLst/>
                <a:latin typeface="Courier New" panose="02070309020205020404" pitchFamily="49" charset="0"/>
              </a:rPr>
              <a:t>"description": "OK",</a:t>
            </a:r>
          </a:p>
          <a:p>
            <a:pPr lvl="3"/>
            <a:r>
              <a:rPr lang="en-IN" b="1" i="0" dirty="0">
                <a:solidFill>
                  <a:srgbClr val="444444"/>
                </a:solidFill>
                <a:effectLst/>
                <a:latin typeface="Courier New" panose="02070309020205020404" pitchFamily="49" charset="0"/>
              </a:rPr>
              <a:t>"content": {</a:t>
            </a:r>
          </a:p>
          <a:p>
            <a:pPr lvl="3"/>
            <a:r>
              <a:rPr lang="en-IN" b="1" i="0" dirty="0">
                <a:solidFill>
                  <a:srgbClr val="444444"/>
                </a:solidFill>
                <a:effectLst/>
                <a:latin typeface="Courier New" panose="02070309020205020404" pitchFamily="49" charset="0"/>
              </a:rPr>
              <a:t>"*/*": {</a:t>
            </a:r>
          </a:p>
          <a:p>
            <a:pPr lvl="3"/>
            <a:r>
              <a:rPr lang="en-IN" b="1" i="0" dirty="0">
                <a:solidFill>
                  <a:srgbClr val="444444"/>
                </a:solidFill>
                <a:effectLst/>
                <a:latin typeface="Courier New" panose="02070309020205020404" pitchFamily="49" charset="0"/>
              </a:rPr>
              <a:t>"schema": {</a:t>
            </a:r>
          </a:p>
          <a:p>
            <a:pPr lvl="3"/>
            <a:r>
              <a:rPr lang="en-IN" b="1" i="0" dirty="0">
                <a:solidFill>
                  <a:srgbClr val="444444"/>
                </a:solidFill>
                <a:effectLst/>
                <a:latin typeface="Courier New" panose="02070309020205020404" pitchFamily="49" charset="0"/>
              </a:rPr>
              <a:t>"type": "array",</a:t>
            </a:r>
          </a:p>
          <a:p>
            <a:pPr lvl="3"/>
            <a:r>
              <a:rPr lang="en-IN" b="1" i="0" dirty="0">
                <a:solidFill>
                  <a:srgbClr val="444444"/>
                </a:solidFill>
                <a:effectLst/>
                <a:latin typeface="Courier New" panose="02070309020205020404" pitchFamily="49" charset="0"/>
              </a:rPr>
              <a:t>"items": {</a:t>
            </a:r>
          </a:p>
          <a:p>
            <a:pPr lvl="3"/>
            <a:r>
              <a:rPr lang="en-IN" b="1" i="0" dirty="0">
                <a:solidFill>
                  <a:srgbClr val="444444"/>
                </a:solidFill>
                <a:effectLst/>
                <a:latin typeface="Courier New" panose="02070309020205020404" pitchFamily="49" charset="0"/>
              </a:rPr>
              <a:t>"$ref": "#/components/schemas/User"</a:t>
            </a:r>
          </a:p>
        </p:txBody>
      </p:sp>
    </p:spTree>
    <p:extLst>
      <p:ext uri="{BB962C8B-B14F-4D97-AF65-F5344CB8AC3E}">
        <p14:creationId xmlns:p14="http://schemas.microsoft.com/office/powerpoint/2010/main" val="1227220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46CA6F-C5BC-4B05-B170-65C41BE54271}"/>
              </a:ext>
            </a:extLst>
          </p:cNvPr>
          <p:cNvSpPr>
            <a:spLocks noGrp="1"/>
          </p:cNvSpPr>
          <p:nvPr>
            <p:ph idx="1"/>
          </p:nvPr>
        </p:nvSpPr>
        <p:spPr>
          <a:xfrm>
            <a:off x="838200" y="367645"/>
            <a:ext cx="10515600" cy="5809318"/>
          </a:xfrm>
        </p:spPr>
        <p:txBody>
          <a:bodyPr/>
          <a:lstStyle/>
          <a:p>
            <a:r>
              <a:rPr lang="en-US" dirty="0"/>
              <a:t>4.Components</a:t>
            </a:r>
          </a:p>
          <a:p>
            <a:r>
              <a:rPr lang="en-US" dirty="0"/>
              <a:t>Contains Schemas of Data Types</a:t>
            </a:r>
          </a:p>
          <a:p>
            <a:endParaRPr lang="en-US" dirty="0"/>
          </a:p>
          <a:p>
            <a:endParaRPr lang="en-IN" dirty="0"/>
          </a:p>
        </p:txBody>
      </p:sp>
      <p:pic>
        <p:nvPicPr>
          <p:cNvPr id="5" name="Picture 4">
            <a:extLst>
              <a:ext uri="{FF2B5EF4-FFF2-40B4-BE49-F238E27FC236}">
                <a16:creationId xmlns:a16="http://schemas.microsoft.com/office/drawing/2014/main" id="{56FE17B0-71E5-4B55-9302-A69FEC432372}"/>
              </a:ext>
            </a:extLst>
          </p:cNvPr>
          <p:cNvPicPr>
            <a:picLocks noChangeAspect="1"/>
          </p:cNvPicPr>
          <p:nvPr/>
        </p:nvPicPr>
        <p:blipFill>
          <a:blip r:embed="rId2"/>
          <a:stretch>
            <a:fillRect/>
          </a:stretch>
        </p:blipFill>
        <p:spPr>
          <a:xfrm>
            <a:off x="708334" y="1365190"/>
            <a:ext cx="6363588" cy="5125165"/>
          </a:xfrm>
          <a:prstGeom prst="rect">
            <a:avLst/>
          </a:prstGeom>
        </p:spPr>
      </p:pic>
    </p:spTree>
    <p:extLst>
      <p:ext uri="{BB962C8B-B14F-4D97-AF65-F5344CB8AC3E}">
        <p14:creationId xmlns:p14="http://schemas.microsoft.com/office/powerpoint/2010/main" val="4100999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10914-BDBC-4CF4-85CD-1AD2C6E1C5B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631D07D-8BFB-4A78-A2AE-F97A616B6FF7}"/>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FE70DF73-4149-4F6D-9E3D-1B12D6DEBDAF}"/>
              </a:ext>
            </a:extLst>
          </p:cNvPr>
          <p:cNvPicPr>
            <a:picLocks noChangeAspect="1"/>
          </p:cNvPicPr>
          <p:nvPr/>
        </p:nvPicPr>
        <p:blipFill>
          <a:blip r:embed="rId2"/>
          <a:stretch>
            <a:fillRect/>
          </a:stretch>
        </p:blipFill>
        <p:spPr>
          <a:xfrm>
            <a:off x="133178" y="0"/>
            <a:ext cx="12606281" cy="6670410"/>
          </a:xfrm>
          <a:prstGeom prst="rect">
            <a:avLst/>
          </a:prstGeom>
        </p:spPr>
      </p:pic>
    </p:spTree>
    <p:extLst>
      <p:ext uri="{BB962C8B-B14F-4D97-AF65-F5344CB8AC3E}">
        <p14:creationId xmlns:p14="http://schemas.microsoft.com/office/powerpoint/2010/main" val="15249532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292</Words>
  <Application>Microsoft Office PowerPoint</Application>
  <PresentationFormat>Widescreen</PresentationFormat>
  <Paragraphs>36</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Courier New</vt:lpstr>
      <vt:lpstr>Office Theme</vt:lpstr>
      <vt:lpstr>PowerPoint Presentation</vt:lpstr>
      <vt:lpstr>Structure of swagger UI message:-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nishant arora</dc:creator>
  <cp:lastModifiedBy>nishant arora</cp:lastModifiedBy>
  <cp:revision>42</cp:revision>
  <dcterms:created xsi:type="dcterms:W3CDTF">2021-12-30T06:41:53Z</dcterms:created>
  <dcterms:modified xsi:type="dcterms:W3CDTF">2021-12-30T07:55:32Z</dcterms:modified>
</cp:coreProperties>
</file>