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AFB5B-DF92-40D2-A98D-E5D189A6E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2C906-83A6-4619-A2CF-0E621F2BD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155B4-D90B-4F57-8AFC-D0827718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2682-F86C-4F88-B592-30A6C5E0C612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E9623-3AA5-493F-8A31-8BD7FAA7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B1C83-A371-42F7-93DA-C221EF3B2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5917-E79F-49C1-9509-7AEAA665C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94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BC0D-2B53-4111-A49F-EB360F17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089BB-252E-40A3-93B3-6E95A6AF5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D3871-AED6-49B8-B209-AB03684F7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2682-F86C-4F88-B592-30A6C5E0C612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D8985-E463-441F-A166-E15759A4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8B5E9-7B61-41D1-821B-2D8D0D93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5917-E79F-49C1-9509-7AEAA665C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58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929BB4-17CD-4F69-8EB0-97DCDC0ED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321FB-3C7A-469A-983F-13DB7EAED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6F823-B395-4D26-8C23-BCB74481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2682-F86C-4F88-B592-30A6C5E0C612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5C693-DE2D-4CBC-BDAD-246A6A9FD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EA6C3-7567-426C-97E2-E3ACE6130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5917-E79F-49C1-9509-7AEAA665C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4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8CDA9-EBA8-4536-A910-B67C8EF8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C2958-716F-4302-AA05-09E791A01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6584F-582E-4A47-9D91-436CA88CD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2682-F86C-4F88-B592-30A6C5E0C612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78D6B-03CF-4FE9-B05C-8330E113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88971-5909-4476-B4F1-20DA77FE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5917-E79F-49C1-9509-7AEAA665C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44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33DF-52FE-4AB3-81FB-E7CE1F3F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F423F-CA69-4E44-A53B-AFE752426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60200-B764-41FF-94DD-5511E1844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2682-F86C-4F88-B592-30A6C5E0C612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D9E45-23CF-48FB-8588-F5B1D9D9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5A79B-CDBC-46AF-B80D-2B7018F6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5917-E79F-49C1-9509-7AEAA665C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46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BD8D-06AA-458E-914A-6C0E57A1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8A2E-FE8F-4B64-9AF3-B1F86C667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F57AC-5E53-4A37-890A-C10095942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F27C6-6970-405E-AC45-A658F548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2682-F86C-4F88-B592-30A6C5E0C612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2E919-B3A8-4197-95A6-F6C8CC65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EAAB9-32F2-46C1-9BB1-E4216FB0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5917-E79F-49C1-9509-7AEAA665C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36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9BA5-8069-474F-B36B-2BE347443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54C8B-4400-4FD8-92FC-98FB7CAD6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C67F5-FAD4-4586-8B6C-2D124D9ED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467AB9-12B7-4937-940A-AF7AE8331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D20018-2A4A-472B-9059-1DF091EEC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5305BC-748D-402C-9508-F7362D558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2682-F86C-4F88-B592-30A6C5E0C612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A6DDF-284F-4964-8BAD-7E8EFC03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F5E025-BF45-49C4-80F1-E54D306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5917-E79F-49C1-9509-7AEAA665C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13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E42C4-9688-4F9C-8B5F-BF6465908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348F7-8B56-4297-A7EC-B66FC00B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2682-F86C-4F88-B592-30A6C5E0C612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650F2-C78E-47E6-9EF7-43CEB080C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6FE67-3504-419C-9239-1B78E28A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5917-E79F-49C1-9509-7AEAA665C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00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E5B51D-8C04-440F-A2A8-44D32A15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2682-F86C-4F88-B592-30A6C5E0C612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FAE960-B225-443C-8A09-CB233D810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4EBAA-7759-43F9-85BE-EBB82223E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5917-E79F-49C1-9509-7AEAA665C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72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14943-3E85-4B5B-96FE-D3345AC4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252DA-5A96-4119-A5EF-0C0B9708A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C6F47-FD37-4979-A35B-B3860807E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CACDA-14CD-4599-88B5-730B05C2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2682-F86C-4F88-B592-30A6C5E0C612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F5113-BEA7-4879-93F8-526C43BE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EEB61-0864-4313-8FF4-4D7C143B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5917-E79F-49C1-9509-7AEAA665C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18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C95E-375E-490F-894E-C4B6B8C2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A18FB-B723-4011-917C-FB3D44E47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F01B4-898A-4031-A0EE-DFB6DCBC2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B3686-1891-4D65-A8EA-90EF2443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2682-F86C-4F88-B592-30A6C5E0C612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646B5-A1E2-435C-B32E-A43BE1A0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FF144-9029-4C20-A8EC-CBF594C6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5917-E79F-49C1-9509-7AEAA665C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09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32795-E300-40DD-A56A-83BAB674A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D5159-13BF-4D2F-A5AD-3E33A43AA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E938F-9CC2-47C7-8A48-CE9E773F3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52682-F86C-4F88-B592-30A6C5E0C612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5E557-B7D3-46DB-9EC6-285F8D0FE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FC4CF-3DD0-4F28-880B-BF06102B2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C5917-E79F-49C1-9509-7AEAA665C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09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C9700F-A5A2-4168-8498-C4EDF65DC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4317" y="481765"/>
            <a:ext cx="9144000" cy="572107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Different Ways to version Rest </a:t>
            </a:r>
            <a:r>
              <a:rPr lang="en-US" dirty="0" err="1"/>
              <a:t>Api</a:t>
            </a:r>
            <a:r>
              <a:rPr lang="en-US" dirty="0"/>
              <a:t> in Java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URL Versioning: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dirty="0"/>
              <a:t>In this kind of versioning, we specify different </a:t>
            </a:r>
            <a:r>
              <a:rPr lang="en-IN" dirty="0" err="1"/>
              <a:t>url</a:t>
            </a:r>
            <a:r>
              <a:rPr lang="en-IN" dirty="0"/>
              <a:t> for different versions.</a:t>
            </a:r>
          </a:p>
          <a:p>
            <a:pPr algn="l"/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//Example of URL </a:t>
            </a:r>
            <a:r>
              <a:rPr lang="en-IN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Versioning//</a:t>
            </a:r>
            <a:endParaRPr lang="en-IN" sz="1800" dirty="0">
              <a:latin typeface="Consolas" panose="020B0609020204030204" pitchFamily="49" charset="0"/>
            </a:endParaRP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@GetMapping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"v1/person"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personv1()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PersonV1().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http://localhost:8080/v1/person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@GetMapping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"v2/person"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personv2()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PersonV2().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http://localhost:8080/v2/person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2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5E7A-E5A7-4705-91E3-96F2B738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Versioning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180ED-167F-4E2E-941D-F0C77168F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// Example of </a:t>
            </a:r>
            <a:r>
              <a:rPr lang="en-IN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Parameterised versioning</a:t>
            </a:r>
            <a:br>
              <a:rPr lang="en-IN" sz="1800" u="sng" dirty="0">
                <a:solidFill>
                  <a:srgbClr val="3F7F5F"/>
                </a:solidFill>
                <a:latin typeface="Consolas" panose="020B0609020204030204" pitchFamily="49" charset="0"/>
              </a:rPr>
            </a:br>
            <a:br>
              <a:rPr lang="en-IN" sz="1800" u="sng" dirty="0">
                <a:solidFill>
                  <a:srgbClr val="3F7F5F"/>
                </a:solidFill>
                <a:latin typeface="Consolas" panose="020B0609020204030204" pitchFamily="49" charset="0"/>
              </a:rPr>
            </a:br>
            <a:r>
              <a:rPr lang="en-IN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http://localhost:8080/person/param?version=1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@GetMapping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(value=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"person/param"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,params 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"version=1"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paramV1()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PersonV1().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latin typeface="Consolas" panose="020B0609020204030204" pitchFamily="49" charset="0"/>
              </a:rPr>
              <a:t>http://localhost:8080/person/param?version=2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@GetMapping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(value=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"person/param"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,params=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"version=2"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paramV2()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PersonV2().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893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7F7C-0A1D-40B2-8B0A-612053B17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Versioning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08070-AD73-46B2-AB68-608684352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// Example of Header </a:t>
            </a:r>
            <a:r>
              <a:rPr lang="en-IN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versioning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@GetMapping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(value=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"person/header"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,headers=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"x-api-version=1"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headerV1()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PersonV1().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@GetMapping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(value=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"person/header"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,headers=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"x-api-version=2"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headerV2()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PersonV2().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933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26A52-FED1-4F14-BA50-165D432B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Versioning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324C3C-467E-43BF-A1CA-78718A5F0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505" y="1690688"/>
            <a:ext cx="5426144" cy="4351338"/>
          </a:xfrm>
        </p:spPr>
      </p:pic>
    </p:spTree>
    <p:extLst>
      <p:ext uri="{BB962C8B-B14F-4D97-AF65-F5344CB8AC3E}">
        <p14:creationId xmlns:p14="http://schemas.microsoft.com/office/powerpoint/2010/main" val="112168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485B9-FDCC-44ED-A853-7831DD4A6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D389D-9FDC-4151-87A4-283E06372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01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241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PowerPoint Presentation</vt:lpstr>
      <vt:lpstr>Parameterized Versioning</vt:lpstr>
      <vt:lpstr>Header Versioning</vt:lpstr>
      <vt:lpstr>Header Versioning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 arora</dc:creator>
  <cp:lastModifiedBy>nishant arora</cp:lastModifiedBy>
  <cp:revision>15</cp:revision>
  <dcterms:created xsi:type="dcterms:W3CDTF">2022-01-25T14:16:49Z</dcterms:created>
  <dcterms:modified xsi:type="dcterms:W3CDTF">2022-01-25T14:52:16Z</dcterms:modified>
</cp:coreProperties>
</file>