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FE85-F41B-40AF-AB8B-8C1FD1960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1490-41C7-4845-ABDE-30FFB066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2F93-5D11-40E6-A8A4-C70FD71C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2636-97A9-4D42-A0C0-FF279E1B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E3AF-DED4-47AD-B452-E2592B6B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3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E89-9A95-4E60-BE87-3E652AFC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5C4B-F7CA-4D5E-968D-C811D8413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91C5-4826-4B4D-9DF3-348AFDEE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6A7F-BC06-4B18-9ECE-1EC10C52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4F29-F91C-4372-AD06-E54000C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6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9287E-6EF9-4395-8A86-F6D5E8DE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D82E-0683-499C-A444-BCC94BB5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100D-8F14-49A3-AF38-D07D3BD5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CF14-2432-4545-BACC-A1745E8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6430-8D2B-44E7-B649-1070E2FB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9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AB0E-2FCD-4017-9804-02514134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DF93-63A8-4CFA-B0E7-932A2C90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D404-7147-4DE6-A87B-597D841F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2472-9FB2-4580-9B34-82774D23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6790-30C8-41AE-BF49-76581231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7999-1020-4F45-A8DE-532064B0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B214-0D76-489C-B72D-6D3C09F5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43252-7A9D-484B-8D48-1E7EA46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20C8-0312-4F80-AB92-E55DC760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6A7-1617-46EE-AC3D-641E6F1C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5D3-8D91-4AA4-8E86-9D93C21D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AD98-FE2D-4693-9FF2-13671C4C5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8874-9A7B-4B7F-AAB5-F96CA725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D290-EF01-41C5-83C2-656A6EB1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298D-4EA5-4ABC-B7B8-8B21EEED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19628-DD8F-4A4F-96A8-66D7AE54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AD83-ED04-4091-9164-2A35316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A784-F276-4A2E-9652-FF2386DB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8206-CCB1-4A47-ADAB-AE88B7EF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8C01-6D89-4011-ADBA-7C23ABF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AB307-4E77-4886-B035-920C3B4F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0AF21-A3AF-4D5B-8239-712FA4A7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86D3-FD6D-4EC7-9ABE-0945360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C943-0A95-4734-895E-802D16E9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DED6-520D-4E63-8E69-91F6D9B5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63D24-79AC-4E3E-B1C1-E63DDCE3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9B57A-8C44-4C7E-BC0B-BFB6EA4A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AD454-0822-49D8-B78B-0FD863D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8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D83E0-0CA6-4A2D-B1F4-F67AA56C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C9108-0AEB-4D7B-A012-99026DBA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9CC9-7875-45B0-A8A5-15D03512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466C-D725-4B24-BF2B-EA175B9E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FD26-C8DB-49D0-95AE-E3DF9B29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6476-D703-41BD-9E5D-12C96E53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3FB7-1B65-41D0-88F0-C364E70E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3BAC-1021-4333-A181-97CF50D2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1BE2-339D-4440-A8F5-9848A42C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2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FB96-FCAB-403B-B2C4-FC5ED12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AF7BC-4BAE-4754-9B31-91C00C0F8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1C5A-5D42-4FAC-A4FB-61A1272F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0A6EF-D903-4E56-A6BC-0FC014E1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A2D4-64EA-4819-A20F-1CCA1AFA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190F-7E34-42CE-81E7-BC828998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5670-D560-4A7E-A40E-87FBF4E1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AA46D-3820-425B-A2FE-F554CFC7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5F8C-3A1E-49CC-9154-C2D431605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BDEA-4558-4660-B642-0EB228AEEFBD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6303-89E6-4CE7-B1F4-3F3E8C301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F838-CE9A-4E88-B0CD-5EBB3CD3E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8850-9506-46BD-B449-931DE3023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5E56-CF49-43A8-AB6C-2C8AA3184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DCC4-95E9-40AE-8AE5-0FC3FC2F0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4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74FE-1F14-4A63-96D6-2AAF4DA5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431830"/>
            <a:ext cx="10515600" cy="642616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What is a lambda expression</a:t>
            </a:r>
          </a:p>
          <a:p>
            <a:pPr marL="0" indent="0">
              <a:buNone/>
            </a:pPr>
            <a:r>
              <a:rPr lang="en-US" dirty="0"/>
              <a:t>The Lambda expression is used to provide the implementation of an interface which has one abstract method </a:t>
            </a:r>
            <a:r>
              <a:rPr lang="en-US" dirty="0" err="1"/>
              <a:t>i.e</a:t>
            </a:r>
            <a:r>
              <a:rPr lang="en-US" dirty="0"/>
              <a:t> which is a  </a:t>
            </a:r>
            <a:r>
              <a:rPr lang="en-US" b="1" dirty="0"/>
              <a:t>functional 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What is a Functional Interface</a:t>
            </a:r>
          </a:p>
          <a:p>
            <a:pPr marL="0" indent="0">
              <a:buNone/>
            </a:pPr>
            <a:r>
              <a:rPr lang="en-US" dirty="0"/>
              <a:t>An interface which has only one abstract method is called functional interface. </a:t>
            </a:r>
            <a:br>
              <a:rPr lang="en-US" dirty="0"/>
            </a:br>
            <a:r>
              <a:rPr lang="en-US" dirty="0"/>
              <a:t>Java provides an </a:t>
            </a:r>
            <a:r>
              <a:rPr lang="en-US" dirty="0" err="1"/>
              <a:t>anotation</a:t>
            </a:r>
            <a:r>
              <a:rPr lang="en-US" dirty="0"/>
              <a:t> @</a:t>
            </a:r>
            <a:r>
              <a:rPr lang="en-US" i="1" dirty="0"/>
              <a:t>FunctionalInterface</a:t>
            </a:r>
            <a:r>
              <a:rPr lang="en-US" dirty="0"/>
              <a:t>, which is used to declare an interface as functional interface.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Default</a:t>
            </a:r>
            <a:r>
              <a:rPr lang="en-US" dirty="0"/>
              <a:t> methods, </a:t>
            </a:r>
            <a:r>
              <a:rPr lang="en-US" dirty="0">
                <a:solidFill>
                  <a:srgbClr val="C00000"/>
                </a:solidFill>
              </a:rPr>
              <a:t>inherited</a:t>
            </a:r>
            <a:r>
              <a:rPr lang="en-US" dirty="0"/>
              <a:t> methods ,</a:t>
            </a:r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methods wont count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How to Define Lambda expression</a:t>
            </a:r>
          </a:p>
          <a:p>
            <a:pPr marL="0" indent="0">
              <a:buNone/>
            </a:pPr>
            <a:r>
              <a:rPr lang="en-US" dirty="0"/>
              <a:t>Use -&gt; symbol to define</a:t>
            </a:r>
          </a:p>
          <a:p>
            <a:pPr marL="0" indent="0">
              <a:buNone/>
            </a:pPr>
            <a:r>
              <a:rPr lang="en-US" dirty="0"/>
              <a:t>A: Arguments on left hand side  B: Body on right hand side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1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FF90-41C6-45C2-A171-DAA6E030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lambda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C0A0-5BB3-478C-9CCF-1F98D8CD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461641"/>
            <a:ext cx="11140736" cy="4912526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Valid Cases</a:t>
            </a:r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paremeter</a:t>
            </a:r>
            <a:r>
              <a:rPr lang="en-US" sz="1800" dirty="0"/>
              <a:t>:   ()-&gt; </a:t>
            </a:r>
            <a:r>
              <a:rPr lang="en-US" sz="1800" dirty="0" err="1"/>
              <a:t>Sysout</a:t>
            </a:r>
            <a:r>
              <a:rPr lang="en-US" sz="1800" dirty="0"/>
              <a:t>(“Hello”);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One parameter:   (d)-&gt; </a:t>
            </a:r>
            <a:r>
              <a:rPr lang="en-US" sz="1800" dirty="0" err="1"/>
              <a:t>d.getAge</a:t>
            </a:r>
            <a:r>
              <a:rPr lang="en-US" sz="1800" dirty="0"/>
              <a:t>()&gt;1;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en-US" sz="1800" dirty="0"/>
              <a:t>d-&gt;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can skip the parenthesis for one argument  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Two or more parameter should be inside </a:t>
            </a:r>
            <a:r>
              <a:rPr lang="en-US" sz="1800" dirty="0" err="1"/>
              <a:t>paranthesis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	(</a:t>
            </a:r>
            <a:r>
              <a:rPr lang="en-US" sz="1800" dirty="0" err="1"/>
              <a:t>d,e</a:t>
            </a:r>
            <a:r>
              <a:rPr lang="en-US" sz="1800" dirty="0"/>
              <a:t>)-&gt;</a:t>
            </a:r>
            <a:r>
              <a:rPr lang="en-US" sz="1800" dirty="0" err="1"/>
              <a:t>d+e</a:t>
            </a:r>
            <a:r>
              <a:rPr lang="en-US" sz="1800" dirty="0"/>
              <a:t>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(Dog </a:t>
            </a:r>
            <a:r>
              <a:rPr lang="en-US" sz="1800" dirty="0"/>
              <a:t>d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-&gt;</a:t>
            </a:r>
            <a:r>
              <a:rPr lang="en-US" sz="1800" dirty="0" err="1"/>
              <a:t>d.getAge</a:t>
            </a:r>
            <a:r>
              <a:rPr lang="en-US" sz="1800" dirty="0"/>
              <a:t>()&gt;1; (</a:t>
            </a:r>
            <a:r>
              <a:rPr lang="en-US" sz="1800" dirty="0">
                <a:solidFill>
                  <a:srgbClr val="FF0000"/>
                </a:solidFill>
              </a:rPr>
              <a:t>we have to use the </a:t>
            </a:r>
            <a:r>
              <a:rPr lang="en-US" sz="1800" dirty="0" err="1">
                <a:solidFill>
                  <a:srgbClr val="FF0000"/>
                </a:solidFill>
              </a:rPr>
              <a:t>parenthes</a:t>
            </a:r>
            <a:r>
              <a:rPr lang="en-US" sz="1800" dirty="0">
                <a:solidFill>
                  <a:srgbClr val="FF0000"/>
                </a:solidFill>
              </a:rPr>
              <a:t> if we are using type of argument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Dogquery</a:t>
            </a:r>
            <a:r>
              <a:rPr lang="en-US" sz="1800" dirty="0"/>
              <a:t> d=d-&gt;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  <a:r>
              <a:rPr lang="en-US" sz="1800" dirty="0"/>
              <a:t>return </a:t>
            </a:r>
            <a:r>
              <a:rPr lang="en-US" sz="1800" dirty="0" err="1"/>
              <a:t>d.getAge</a:t>
            </a:r>
            <a:r>
              <a:rPr lang="en-US" sz="1800" dirty="0"/>
              <a:t>&gt;9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  <a:r>
              <a:rPr lang="en-US" sz="1800" dirty="0"/>
              <a:t>; (we have to use curly braces  {}  if lambda is anything more than expression</a:t>
            </a:r>
          </a:p>
          <a:p>
            <a:pPr lvl="1"/>
            <a:r>
              <a:rPr lang="en-US" sz="1800" dirty="0"/>
              <a:t>If body of </a:t>
            </a:r>
            <a:r>
              <a:rPr lang="en-US" sz="1800" dirty="0" err="1"/>
              <a:t>lamda</a:t>
            </a:r>
            <a:r>
              <a:rPr lang="en-US" sz="1800" dirty="0"/>
              <a:t> expression simply evaluate an expression and return a value, then you may skip return keyword.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What is the return type of Lambda expression. </a:t>
            </a:r>
          </a:p>
          <a:p>
            <a:pPr lvl="1"/>
            <a:r>
              <a:rPr lang="en-US" sz="1800" dirty="0"/>
              <a:t>Its return the interface itself as return type. We can directly pass lambda expression too instead of passing the reference of interface 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Syntax to declare lambda </a:t>
            </a:r>
          </a:p>
          <a:p>
            <a:pPr marL="457200" lvl="1" indent="0">
              <a:buNone/>
            </a:pPr>
            <a:r>
              <a:rPr lang="en-US" sz="1800" dirty="0"/>
              <a:t>@FunctionalInterface</a:t>
            </a:r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dogquery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test();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 err="1"/>
              <a:t>Dogquery</a:t>
            </a:r>
            <a:r>
              <a:rPr lang="en-US" sz="1800" dirty="0"/>
              <a:t> </a:t>
            </a:r>
            <a:r>
              <a:rPr lang="en-US" sz="1800" dirty="0" err="1"/>
              <a:t>dgquery</a:t>
            </a:r>
            <a:r>
              <a:rPr lang="en-US" sz="1800" dirty="0"/>
              <a:t>=d-&gt;</a:t>
            </a:r>
            <a:r>
              <a:rPr lang="en-US" sz="1800" dirty="0" err="1"/>
              <a:t>d.getAge</a:t>
            </a:r>
            <a:r>
              <a:rPr lang="en-US" sz="1800" dirty="0"/>
              <a:t>&gt;12;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7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FA14-7346-4ADB-BCAF-D9D55E9B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422953"/>
            <a:ext cx="10515600" cy="5951214"/>
          </a:xfrm>
        </p:spPr>
        <p:txBody>
          <a:bodyPr>
            <a:normAutofit/>
          </a:bodyPr>
          <a:lstStyle/>
          <a:p>
            <a:r>
              <a:rPr lang="en-US" dirty="0"/>
              <a:t>Invalid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Dogquery</a:t>
            </a:r>
            <a:r>
              <a:rPr lang="en-US" dirty="0"/>
              <a:t> d=d-&gt;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d.getAge</a:t>
            </a:r>
            <a:r>
              <a:rPr lang="en-US" dirty="0"/>
              <a:t>&gt;9;</a:t>
            </a:r>
          </a:p>
          <a:p>
            <a:pPr marL="0" indent="0">
              <a:buNone/>
            </a:pPr>
            <a:r>
              <a:rPr lang="en-US" dirty="0"/>
              <a:t>2. Dog d-&gt;</a:t>
            </a:r>
            <a:r>
              <a:rPr lang="en-US" dirty="0" err="1"/>
              <a:t>d.getAge</a:t>
            </a:r>
            <a:r>
              <a:rPr lang="en-US" dirty="0"/>
              <a:t>()&gt;1; </a:t>
            </a:r>
          </a:p>
          <a:p>
            <a:pPr marL="0" indent="0">
              <a:buNone/>
            </a:pPr>
            <a:r>
              <a:rPr lang="en-US" dirty="0"/>
              <a:t>No parenthesis for argument type</a:t>
            </a:r>
          </a:p>
          <a:p>
            <a:pPr marL="0" indent="0">
              <a:buNone/>
            </a:pPr>
            <a:r>
              <a:rPr lang="en-US" dirty="0"/>
              <a:t>3.Dog d= </a:t>
            </a:r>
            <a:r>
              <a:rPr lang="en-US" dirty="0" err="1"/>
              <a:t>a,b</a:t>
            </a:r>
            <a:r>
              <a:rPr lang="en-US" dirty="0"/>
              <a:t> -&gt;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7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A7D-380A-4BC0-81D5-9BE958FA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76E9-F999-4301-99FE-137439EF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100" dirty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endParaRPr lang="en-IN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);};</a:t>
            </a:r>
          </a:p>
          <a:p>
            <a:pPr marL="0" indent="0" algn="l">
              <a:buNone/>
            </a:pPr>
            <a:r>
              <a:rPr lang="en-IN" sz="11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.add(1, 2);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IN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71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D32-67E7-49D1-A603-B432B4D8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inside lambda expression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E852-8F9F-46EA-A2A5-46A57D3F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lambda variables can use variables from outside i.e. enclosing scope .</a:t>
            </a:r>
          </a:p>
          <a:p>
            <a:r>
              <a:rPr lang="en-US" dirty="0"/>
              <a:t>If you try to change them,  u may face compile time error .The Captured variables should be final </a:t>
            </a:r>
            <a:r>
              <a:rPr lang="en-US" dirty="0" err="1"/>
              <a:t>implicitely</a:t>
            </a:r>
            <a:r>
              <a:rPr lang="en-US" dirty="0"/>
              <a:t> or can be declared final .</a:t>
            </a:r>
          </a:p>
          <a:p>
            <a:endParaRPr lang="en-US" dirty="0"/>
          </a:p>
          <a:p>
            <a:r>
              <a:rPr lang="en-US" dirty="0"/>
              <a:t>We will get a compile time error below since a is not final , and we are changing its value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LambdaPractice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func1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)-&gt;{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 algn="l">
              <a:buNone/>
            </a:pP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70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D890-B3B6-4D46-A71E-CB736F40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Functional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BB78-423D-4715-96FE-C90C516F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8 has already some predefined 43 functional interfaces available for use so that  we should not every time write our own functional interface.</a:t>
            </a:r>
          </a:p>
          <a:p>
            <a:r>
              <a:rPr lang="en-US" dirty="0"/>
              <a:t>These are defined in </a:t>
            </a:r>
            <a:r>
              <a:rPr lang="en-US" dirty="0" err="1"/>
              <a:t>java.util.function</a:t>
            </a:r>
            <a:r>
              <a:rPr lang="en-US" dirty="0"/>
              <a:t> package</a:t>
            </a:r>
          </a:p>
          <a:p>
            <a:r>
              <a:rPr lang="en-US" dirty="0"/>
              <a:t>These can be put in 4 categories:-</a:t>
            </a:r>
          </a:p>
          <a:p>
            <a:r>
              <a:rPr lang="en-US" dirty="0"/>
              <a:t>1.Supplier: Takes nothing, gives something ( T get method)</a:t>
            </a:r>
          </a:p>
          <a:p>
            <a:r>
              <a:rPr lang="en-US" dirty="0"/>
              <a:t>2.Consumer: Takes something, gives nothing( accept(T) method)</a:t>
            </a:r>
          </a:p>
          <a:p>
            <a:r>
              <a:rPr lang="en-US" dirty="0"/>
              <a:t>3.Predicate: Test things and return Boolean. ( Boolean test(T..) method)</a:t>
            </a:r>
          </a:p>
          <a:p>
            <a:r>
              <a:rPr lang="en-US" dirty="0"/>
              <a:t>4.Function:   Takes something and </a:t>
            </a:r>
            <a:r>
              <a:rPr lang="en-US"/>
              <a:t>gives something.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2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Lambda Expressions</vt:lpstr>
      <vt:lpstr>PowerPoint Presentation</vt:lpstr>
      <vt:lpstr>Syntax of lambda expression</vt:lpstr>
      <vt:lpstr>PowerPoint Presentation</vt:lpstr>
      <vt:lpstr>Syntax</vt:lpstr>
      <vt:lpstr>Scope of variables inside lambda expression </vt:lpstr>
      <vt:lpstr>Inbuilt Functional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nishant arora</dc:creator>
  <cp:lastModifiedBy>nishant arora</cp:lastModifiedBy>
  <cp:revision>58</cp:revision>
  <dcterms:created xsi:type="dcterms:W3CDTF">2021-10-15T09:43:13Z</dcterms:created>
  <dcterms:modified xsi:type="dcterms:W3CDTF">2021-10-16T04:39:13Z</dcterms:modified>
</cp:coreProperties>
</file>