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A993-F8A5-427C-BB91-F33492F67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816D6-61A2-4B99-866D-C0D2BAD9D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6BAB-6FC3-4F81-BB39-ED90F48D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A214-D261-40AB-9539-B65AAC19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5FC1-915D-4EE2-BD83-36BF2174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D750-2976-4948-8557-2F808704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EDEB-36AA-465B-87C3-8E0793BB6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24AA-930F-4D63-BBF0-688CEAF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D2BF-1076-4AF2-ACB0-741F11C9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3DA1-C267-4831-BA82-0D16E01D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7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8E91-837C-4EB1-A761-5A1ECB8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99267-B697-4501-821D-4208C7A0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8676-05E7-439F-A213-CB886633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93702-0966-4273-B922-16066A2C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E84B-9D81-4EE7-8D83-9728E07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95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BD41-3601-439E-9729-7464AB9C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63BF-E269-4BD4-864C-3C105D97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8573-57AB-46F4-A8F8-8477B354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0576-8920-4643-844A-4BA2973C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21FA-A0EA-462B-B03B-39156338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08C0-7596-4DCF-9F14-E8BEACEB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F5F66-C960-4297-BE6F-85312741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73F6-444E-4977-B3DF-66E23B55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0245-0D7D-4891-9C1F-D5BBC398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E0C4-C22E-4701-907C-87836802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6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26DF-29A2-4B8B-AA4A-FA2428DB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EE59-AF2F-41BD-A8FA-417A7E39A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E5C30-7E89-4ABA-BE34-83B092976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2E7F1-106A-4550-BB2B-E594E5A50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8C762-8B73-433F-8CDE-81A94980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7BDE2-148C-4755-80C5-99C82214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9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386C-6EF3-4D3D-B239-1F3C4EFD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F464-BA0D-40F6-90EB-8851F631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A1715-30D1-4774-AC28-4E07C1AF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7571-BC14-4E62-B550-DB2D01BA2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667B1-6152-4D55-9460-78921759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03754-76AE-481B-AB36-BB6DF975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CDF0B-42EC-4B3D-A1AE-5AA2D606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EBD7B-8241-4F40-AEA8-352F4784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7E08-A767-4776-BD87-1D3BC3B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7FEB9-280F-4543-8D0E-3DBC1ED2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DC10D-F901-4A6D-B8C5-8429199A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D17EB-AD95-4078-9BEC-7ECF8FC2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0D162-6075-412D-B33E-C7BB9C9E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FECE4-A5F1-488F-B541-F2656ABA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F504E-3DC8-45F8-924C-775337BC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28DB-8779-403C-9780-EF08D81E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0BFD-9483-4D0C-A2BA-3F003C0F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3043E-B5A6-49C8-9D41-BF78CB8F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5B46D-B86C-4470-9BC9-CB02F871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F27E6-37D4-4F84-B71F-267FB635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F10D-10E7-4D4F-A535-E4F8CEF2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DB61-0FE6-4647-9444-8758443D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BB38-32C0-4EE4-9CB3-BE67325EC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DDD49-0FF6-449C-BD8A-7F65881F3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5F3E-945E-42E3-93A4-A7ABFDDD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667F-9083-4CE4-B5C4-97E622F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A1B4-2F20-48E8-8666-12EF2CE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3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86123-E4D6-45EF-AC82-A6B6541C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C6F7-8B77-4A0C-8AB6-1435A3880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9FEE-13C4-4859-8887-321B4317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AA4E-0BD4-4803-9A57-CA093AE005C1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3FA57-2D63-4658-9B07-8E1860EFB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58C6-7EF9-4765-BC4E-DE9887C6B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C7E8-C95A-4E83-B4E2-60DE59713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8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36AB33-2C15-4DD2-91FE-85235946536A}"/>
              </a:ext>
            </a:extLst>
          </p:cNvPr>
          <p:cNvSpPr txBox="1"/>
          <p:nvPr/>
        </p:nvSpPr>
        <p:spPr>
          <a:xfrm>
            <a:off x="952107" y="1395167"/>
            <a:ext cx="102877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essence, Actuator brings production-ready features to our application.</a:t>
            </a:r>
            <a:br>
              <a:rPr lang="en-US" dirty="0"/>
            </a:br>
            <a:r>
              <a:rPr lang="en-US" b="1" dirty="0"/>
              <a:t>Monitoring our app, gathering metrics, understanding traffic, or the state of our database become trivial with this dependency.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benefit of this library is that we can get production-grade tools without having to actually implement these features ourselves.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Actuator is mainly used to </a:t>
            </a:r>
            <a:r>
              <a:rPr lang="en-US" b="1" dirty="0"/>
              <a:t>expose operational information about the running application</a:t>
            </a:r>
            <a:r>
              <a:rPr lang="en-US" dirty="0"/>
              <a:t> — health, metrics, info, dump, env, etc. It uses HTTP endpoints or JMX beans to enable us to interact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this dependency is on the </a:t>
            </a:r>
            <a:r>
              <a:rPr lang="en-US" dirty="0" err="1"/>
              <a:t>classpath</a:t>
            </a:r>
            <a:r>
              <a:rPr lang="en-US" dirty="0"/>
              <a:t>, several endpoints are available for us out of the box. As with most Spring modules, we can easily configure or extend it in many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enable Spring Boot Actuator, we just need to add the </a:t>
            </a:r>
            <a:r>
              <a:rPr lang="en-US" i="1" dirty="0"/>
              <a:t>spring-boot-actuator</a:t>
            </a:r>
            <a:r>
              <a:rPr lang="en-US" dirty="0"/>
              <a:t> dependency to our package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Maven: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&lt;dependency&gt;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&gt;spring-boot-starter-actuator&lt;/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&lt;/dependency&gt;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9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F9B5-8569-4511-AC98-5B4B4073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5CE1-8F96-4538-883E-71A7D2484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5601C-CB1A-41B8-8E0E-FD72655C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073" y="544513"/>
            <a:ext cx="7087589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032E-4960-4A71-A537-AFE839F9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925BF-D658-4E87-AB98-8144B02A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D2E0F-59D5-41C5-A089-280F6703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53" y="920226"/>
            <a:ext cx="10195469" cy="489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4FEC-B1AF-4EB9-AE4D-AB254137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50" y="223069"/>
            <a:ext cx="10515600" cy="974136"/>
          </a:xfrm>
        </p:spPr>
        <p:txBody>
          <a:bodyPr/>
          <a:lstStyle/>
          <a:p>
            <a:r>
              <a:rPr lang="en-US" dirty="0"/>
              <a:t>After adding this property in </a:t>
            </a:r>
            <a:r>
              <a:rPr lang="en-US" dirty="0" err="1"/>
              <a:t>application.properties</a:t>
            </a:r>
            <a:endParaRPr lang="en-US" dirty="0"/>
          </a:p>
          <a:p>
            <a:pPr lvl="1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management.endpoints.web.exposure.include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*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88754-05FD-4EDA-A93B-0824CCC9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0" y="1197205"/>
            <a:ext cx="5640911" cy="58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arora</dc:creator>
  <cp:lastModifiedBy>nishant arora</cp:lastModifiedBy>
  <cp:revision>8</cp:revision>
  <dcterms:created xsi:type="dcterms:W3CDTF">2021-12-30T08:50:11Z</dcterms:created>
  <dcterms:modified xsi:type="dcterms:W3CDTF">2021-12-30T09:21:26Z</dcterms:modified>
</cp:coreProperties>
</file>