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B9FF-FBAD-41C5-9BE3-5087E9C6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1F180-920D-4D88-BC1A-197019F77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9C45-F09F-4545-85D1-D50BE9B3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3C95-AB95-4E2A-83AA-8CD2CD36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85E-3CE8-400F-80D0-B0AEEBC2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629C-D384-4F66-8778-576D0004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AADF-C496-4EA0-AC4D-FD5B4F9A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2AE9-4343-42A9-9FC6-5919C3AD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E26A-4338-4760-823A-E45E0E4C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8970-CE4F-4452-879D-8CE0427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33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5A7C5-8B10-449A-A02F-C42F235E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4FFAD-6C1C-4234-A7A9-57FC2007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117B3-A949-4026-87B4-B105D8CB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3EB2-A186-4692-AFFE-0F14C314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EBCA-8B6F-49DE-AE03-8ABAF0A9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1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22D8-31F4-442C-8168-DCFA43D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17CB-95E1-4C4C-9EC9-2FE08C33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EC51C-667C-4BAF-BCE7-9C81739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6BC16-7E27-4B2E-989E-8E1E0B1D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CC9D-8C87-458F-B169-2E402932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6525-6CBB-4D29-A5DE-8BC36337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B3EC-E00D-4755-B4FA-DB409145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4649-E6C1-42F1-AC65-622645B8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090C-ECD5-471E-BE6D-72734EB8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BE0C-8464-4EEB-BC7D-0EFA0F4D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0E59-9956-4E4B-A5A2-0B4DC6F5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1A96-399F-40BC-B930-C35970D6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DB8B0-8FE6-454D-A990-E12DE625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675E5-2632-4D59-A02F-6C6B825F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480C-6A33-405C-B5DD-35351867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3BE4-2FD7-4A5B-8466-0668ABF6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10C2-A1E2-48E1-84D3-55861477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8861-E32D-4B8E-8E46-E048442F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4D95-B3D1-4768-A045-B039E3F54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4A85F-6103-4FEA-BDE4-C0F2368C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ADB01-0F36-4D55-8995-B029A7183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1A51C-5249-403A-A136-573573B2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4945C-9F7F-4ACB-9385-A4FE0DAE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24D68-6C63-48E3-8B3D-7D0021A9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E1C1-5001-4EA8-80E0-A5AE03B0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7706-DF8C-49D3-9874-FEFADDFF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4726F-C6B9-4C81-939B-E752D621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0F07B-D62F-467C-B876-5DD85891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6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0A760-40C6-482B-BD08-94B251AD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8C902-F21F-4904-A925-9E7C6AFB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88E11-6695-4F45-AA4C-973C060E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1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7771-6851-4876-8B4F-D5555EEC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658C-4F3A-44A0-8A93-BF90731B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3BA5B-9C01-4BD4-A82B-ED320CD4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4A8B6-A337-44F7-B1D6-FC38A2DC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38C8-DD61-4255-9C9F-F0914A2E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E383C-1B2D-42DB-8934-D0478EE1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2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CD49-B262-49E1-9D13-AC2F048B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3D194-D4E5-4A19-A325-B0EDD29E7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5B09-4677-4734-8232-A2DB95FC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F4AA-AFC4-44B9-9F8E-5B7CB66E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5A46-D6FD-461E-80C4-EA64FD14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9DB80-FFB2-4AC0-B708-42A4B003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7D199-1A81-4FCB-8663-8DD20D99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D799C-090E-492A-BA52-85ED0E57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9425-C9A9-4732-B1EC-584F79F4E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C784-65DC-4294-896E-05C6F944BB89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2EF7C-0ADE-4D2E-A59A-12882E17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79F3-7810-4BD6-9D9E-579DBA77B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F6F57-768B-4EE5-99EE-1769FB6BB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25DBC-DD88-46B5-978A-C2621C9932DA}"/>
              </a:ext>
            </a:extLst>
          </p:cNvPr>
          <p:cNvSpPr txBox="1"/>
          <p:nvPr/>
        </p:nvSpPr>
        <p:spPr>
          <a:xfrm>
            <a:off x="1144178" y="4560303"/>
            <a:ext cx="10089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users can specify in header what language they are expecting in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go to LOCALE class, you will see that this is in Java util and you would see that there are a lot of locals which are supported English, French, German, Italian, Japanese.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 would rather do is I would create property files where I would store this information. I would pick the value from this property files and return them back..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format for naming properties file in </a:t>
            </a:r>
            <a:r>
              <a:rPr lang="en-US" dirty="0" err="1"/>
              <a:t>messages_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EN</a:t>
            </a:r>
            <a:r>
              <a:rPr lang="en-US" dirty="0" err="1"/>
              <a:t>.properties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22AF1-B9AE-47D3-9859-EA621F7FA6DD}"/>
              </a:ext>
            </a:extLst>
          </p:cNvPr>
          <p:cNvSpPr txBox="1"/>
          <p:nvPr/>
        </p:nvSpPr>
        <p:spPr>
          <a:xfrm>
            <a:off x="810705" y="452487"/>
            <a:ext cx="925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Accept-Language Header Request Parameter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42183-9A64-4650-A1C8-70A5F0A89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984"/>
          <a:stretch/>
        </p:blipFill>
        <p:spPr>
          <a:xfrm>
            <a:off x="810705" y="1223528"/>
            <a:ext cx="8877300" cy="31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D0AB4-7403-4241-8641-89A2766F1147}"/>
              </a:ext>
            </a:extLst>
          </p:cNvPr>
          <p:cNvSpPr txBox="1"/>
          <p:nvPr/>
        </p:nvSpPr>
        <p:spPr>
          <a:xfrm>
            <a:off x="1055802" y="886120"/>
            <a:ext cx="8766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2 ways in Java to do internationalization</a:t>
            </a:r>
          </a:p>
          <a:p>
            <a:r>
              <a:rPr lang="en-US" dirty="0"/>
              <a:t>1.Using Locale as Request Parameter</a:t>
            </a:r>
          </a:p>
          <a:p>
            <a:endParaRPr lang="en-US" dirty="0"/>
          </a:p>
          <a:p>
            <a:r>
              <a:rPr lang="en-US" dirty="0"/>
              <a:t>2.Getting Locale using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LocaleContextHolder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.getlocale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 class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Second method is better than first one as we don’t have to unnecessary use Parameter in our rest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7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2520-80B0-45FC-A679-F53390F2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4998-1843-4BF4-9FB6-795D5134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is a feature provided by Spring Boot to pickup messages from properties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file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Autowired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MessageSource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messageSource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IN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Internationalization Example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challenges to this approach is that we need to add locale parameter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"/GetHelloWorldInternationalisedMethod1"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getHelloWorldInternationalisedMethod1(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@RequestHeader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"Accept-Language"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required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Locale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locale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messageSource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locale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30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8610-645E-48F7-AB3B-E3FC5013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7D66-17F0-4C68-8D2D-A8C85EC2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Internationalization Example2 , without using Locale as Header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"/GetHelloWorldInternationalisedMethod2"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getHelloWorldInternationalisedMethod2()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messageSource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LocaleContextHolder.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getLocale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71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A1C9-3D26-4A85-AFCD-DF3907CA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 Sample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3368-3EE1-405A-AFFF-CA2099F0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be one default </a:t>
            </a:r>
            <a:r>
              <a:rPr lang="en-US" dirty="0" err="1"/>
              <a:t>messages.properties</a:t>
            </a:r>
            <a:r>
              <a:rPr lang="en-US" dirty="0"/>
              <a:t> , otherwise </a:t>
            </a:r>
            <a:r>
              <a:rPr lang="en-US"/>
              <a:t>we will get an error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3EDF1-AEA8-49CD-96FF-804560EF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882900"/>
            <a:ext cx="97821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7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Method1</vt:lpstr>
      <vt:lpstr>Method 2</vt:lpstr>
      <vt:lpstr>Properties file Sample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31</cp:revision>
  <dcterms:created xsi:type="dcterms:W3CDTF">2021-12-26T10:07:12Z</dcterms:created>
  <dcterms:modified xsi:type="dcterms:W3CDTF">2021-12-29T10:25:25Z</dcterms:modified>
</cp:coreProperties>
</file>