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nt arora" initials="na" lastIdx="2" clrIdx="0">
    <p:extLst>
      <p:ext uri="{19B8F6BF-5375-455C-9EA6-DF929625EA0E}">
        <p15:presenceInfo xmlns:p15="http://schemas.microsoft.com/office/powerpoint/2012/main" userId="363d2b0a0ffb69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C02F-AB2C-422A-827F-2E8C8B1B2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2CD71-D97B-48DB-A0DC-F4EC6A4B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2825-6E4F-49E2-8AD5-5374856F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C4E7-9241-4D29-9644-9BDC0036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863F-33E4-470E-A83C-AB1AF461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8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66A3-B9F8-4456-91B2-E0827A7D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05904-E0CB-4412-B99C-0304F03F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0BD0-F0FD-4F1E-B2B4-13083F4B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2A52-3BC4-41F2-885E-82BC2141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E5081-6A1C-44C5-B02C-BEFC0ABC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2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BBF1C-AD20-41B0-85E0-90E6C1372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0E073-DEDA-4963-AE97-0FB4D275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B85F-61E5-4CCF-BC44-49A0ECB2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AA67-8703-4524-A01A-A0469830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0CE8-60A1-4030-B3E1-F15E5C6D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7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7A8B-1788-4F1A-8B90-152148F5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65A0-E400-4B8C-AEC8-F1023D16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4B65-7820-483C-9741-3CA242DC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5434-4D18-43F3-B3F5-448003C9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1F1D-DD1E-4A65-8FF3-91E48BC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3DFD-984E-4940-B7B0-628B0B27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BDF5-585F-489A-8907-60E605CC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B432-F747-48C8-8B3C-687848BE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02BC-E3A3-4349-A4B5-4BB60858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0A53-8375-4079-B903-4FED1DB0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2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BFEF-6FF8-4084-B78D-178C338C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398B-B8E3-46A8-8E84-C55CDB410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2767-A2C1-4DDF-9EC1-FBDE5B354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04FD1-5FC8-4758-AC85-299AFDDB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C6457-D4B7-4732-BC41-6F3A2078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9908-AF46-4926-ABAB-5DF0BCA2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C2A9-F16E-4EA1-B24F-34D3BE8F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EFB15-8838-4A3F-9937-2CE9EC4A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BC973-9BED-4AFE-A880-748EEC92C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89E2B-DBF5-404A-9015-9D40C8D8B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87A02-7701-4BC2-BF1B-74F7F9906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DD488-7BF3-4E84-A11D-95D4E4F5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E07EB-B8CC-4E9F-8BC3-CDB5C3B4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8DE46-6BBD-4E35-B2BA-0DAA1B81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2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B1DA-02A7-4F28-B7F7-07F40A48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88E07-808E-40C0-B8D4-4971B9BE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38725-840D-4952-B1B2-392C0347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49EDF-F537-4D21-A8E9-393A47B0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62A6F-C559-4C3B-ABAE-8C17138B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37AA0-DF8D-48D5-9911-E1DA6CEB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5D55-3449-4E6B-B492-0944BA23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41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73B4-3ACA-44CE-A160-51385EB3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BD81-EF7F-4D1F-86F8-6BFA2004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2E598-E854-45E7-8426-79718383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5671-0847-4861-B919-F44B3906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44FF-DC87-4100-8CB4-ACF9D771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D3326-A2FA-41B4-B346-0F88DBB1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4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D518-E5B9-4760-8BDB-C5211826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91C75-CC7E-41EC-A41A-71F148793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54020-CCD7-4718-B9DC-E9DAE13B6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0249A-7FA2-4F00-8B58-0B114F61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84138-BBBC-4F51-89EA-C0874383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F62EA-AD55-4C51-A98B-A122D03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2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4E4DA-5ACA-408D-903A-F5775D82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2A437-F205-45C6-930B-5F40B191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BDF9-511E-4D4B-9D70-1CDF2A7BD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F9EE-1520-467D-A506-17E4555B1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4F2A-2240-4C2E-847F-DFA356B21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5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08E34E-E8D7-4637-8F71-95472C20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98" y="1992413"/>
            <a:ext cx="5925377" cy="340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876F8D-032A-4F12-8BE9-673BC705F798}"/>
              </a:ext>
            </a:extLst>
          </p:cNvPr>
          <p:cNvSpPr txBox="1"/>
          <p:nvPr/>
        </p:nvSpPr>
        <p:spPr>
          <a:xfrm>
            <a:off x="1352550" y="1000125"/>
            <a:ext cx="555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Codes </a:t>
            </a:r>
          </a:p>
          <a:p>
            <a:pPr marL="342900" indent="-342900">
              <a:buAutoNum type="arabicPeriod"/>
            </a:pPr>
            <a:r>
              <a:rPr lang="en-US" dirty="0"/>
              <a:t>200 represents success GET request.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87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899F-47B6-48AA-860F-AABC3EA53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/>
              <a:t>2.Created</a:t>
            </a:r>
          </a:p>
          <a:p>
            <a:r>
              <a:rPr lang="en-US" dirty="0"/>
              <a:t>This response is generated by a POST request</a:t>
            </a:r>
          </a:p>
          <a:p>
            <a:r>
              <a:rPr lang="en-US" dirty="0"/>
              <a:t>A new resource is been created when we get this response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3903B-0090-4E75-8999-B86F3D35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55" y="1859144"/>
            <a:ext cx="5418290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4859-2947-4706-8FFB-1FE6B78D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786438"/>
          </a:xfrm>
        </p:spPr>
        <p:txBody>
          <a:bodyPr/>
          <a:lstStyle/>
          <a:p>
            <a:r>
              <a:rPr lang="en-US" dirty="0"/>
              <a:t>Now lets suppose I call a get request for a resource which is not present ,now I still get 200 http response, which is not correct. We should actually get a resource not found exception here.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9CFA2-B113-4E4E-99F1-3BE30BD1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73" y="1922187"/>
            <a:ext cx="9212332" cy="40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FB83-91C7-44FC-A0AF-57C1A9D5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500(internal server error) vs 404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79F5-ACB3-42F2-8E44-36940324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 </a:t>
            </a:r>
            <a:r>
              <a:rPr lang="en-US" dirty="0" err="1"/>
              <a:t>RuntimeException</a:t>
            </a:r>
            <a:r>
              <a:rPr lang="en-US" dirty="0"/>
              <a:t> occurs during calling any API , a server by default throws 500 internal Server error</a:t>
            </a:r>
          </a:p>
          <a:p>
            <a:r>
              <a:rPr lang="en-US" dirty="0"/>
              <a:t>Therefore, if we are unable to find any resource in server, it will by default throw 500 internal server error</a:t>
            </a:r>
          </a:p>
          <a:p>
            <a:r>
              <a:rPr lang="en-US" dirty="0"/>
              <a:t>To avoid this, we create a custom exception and Annotate the exception class with </a:t>
            </a:r>
            <a:r>
              <a:rPr lang="en-US" i="1" u="sng" dirty="0">
                <a:highlight>
                  <a:srgbClr val="FFFF00"/>
                </a:highlight>
              </a:rPr>
              <a:t>@ResponseStatus(HttpStatus.NOT_FOUND) </a:t>
            </a:r>
            <a:r>
              <a:rPr lang="en-US" dirty="0"/>
              <a:t>so that we may get 404 error instead.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12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7133-FFEC-41BB-A2B9-9337774D3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25425"/>
            <a:ext cx="10515600" cy="4351338"/>
          </a:xfrm>
        </p:spPr>
        <p:txBody>
          <a:bodyPr/>
          <a:lstStyle/>
          <a:p>
            <a:r>
              <a:rPr lang="en-US" dirty="0"/>
              <a:t>400 bad request	</a:t>
            </a:r>
          </a:p>
          <a:p>
            <a:r>
              <a:rPr lang="en-US" dirty="0"/>
              <a:t>This error code comes when we add “Validations” to our bean.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E1411-3E60-4D6E-BCE6-086A930F9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95" y="1948223"/>
            <a:ext cx="10193371" cy="36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172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Error 500(internal server error) vs 404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11</cp:revision>
  <dcterms:created xsi:type="dcterms:W3CDTF">2021-12-26T04:32:57Z</dcterms:created>
  <dcterms:modified xsi:type="dcterms:W3CDTF">2021-12-26T10:23:46Z</dcterms:modified>
</cp:coreProperties>
</file>