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shant arora" initials="na" lastIdx="2" clrIdx="0">
    <p:extLst>
      <p:ext uri="{19B8F6BF-5375-455C-9EA6-DF929625EA0E}">
        <p15:presenceInfo xmlns:p15="http://schemas.microsoft.com/office/powerpoint/2012/main" userId="363d2b0a0ffb69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C02F-AB2C-422A-827F-2E8C8B1B2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2CD71-D97B-48DB-A0DC-F4EC6A4B2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E2825-6E4F-49E2-8AD5-5374856F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4B68-1AB4-444C-A065-56B4983AF460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FC4E7-9241-4D29-9644-9BDC0036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2863F-33E4-470E-A83C-AB1AF461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877E-06F5-4A45-8D4B-ED74D3E7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68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66A3-B9F8-4456-91B2-E0827A7D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05904-E0CB-4412-B99C-0304F03FE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30BD0-F0FD-4F1E-B2B4-13083F4B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4B68-1AB4-444C-A065-56B4983AF460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52A52-3BC4-41F2-885E-82BC2141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E5081-6A1C-44C5-B02C-BEFC0ABC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877E-06F5-4A45-8D4B-ED74D3E7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2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BBF1C-AD20-41B0-85E0-90E6C1372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0E073-DEDA-4963-AE97-0FB4D275F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BB85F-61E5-4CCF-BC44-49A0ECB28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4B68-1AB4-444C-A065-56B4983AF460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AA67-8703-4524-A01A-A04698301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D0CE8-60A1-4030-B3E1-F15E5C6D3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877E-06F5-4A45-8D4B-ED74D3E7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73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7A8B-1788-4F1A-8B90-152148F5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B65A0-E400-4B8C-AEC8-F1023D162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74B65-7820-483C-9741-3CA242DC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4B68-1AB4-444C-A065-56B4983AF460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15434-4D18-43F3-B3F5-448003C9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01F1D-DD1E-4A65-8FF3-91E48BC6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877E-06F5-4A45-8D4B-ED74D3E7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89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3DFD-984E-4940-B7B0-628B0B27A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ABDF5-585F-489A-8907-60E605CCB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DB432-F747-48C8-8B3C-687848BE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4B68-1AB4-444C-A065-56B4983AF460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802BC-E3A3-4349-A4B5-4BB60858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30A53-8375-4079-B903-4FED1DB0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877E-06F5-4A45-8D4B-ED74D3E7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22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9BFEF-6FF8-4084-B78D-178C338C1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A398B-B8E3-46A8-8E84-C55CDB410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2767-A2C1-4DDF-9EC1-FBDE5B354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04FD1-5FC8-4758-AC85-299AFDDB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4B68-1AB4-444C-A065-56B4983AF460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C6457-D4B7-4732-BC41-6F3A2078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59908-AF46-4926-ABAB-5DF0BCA2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877E-06F5-4A45-8D4B-ED74D3E7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8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C2A9-F16E-4EA1-B24F-34D3BE8F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EFB15-8838-4A3F-9937-2CE9EC4A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BC973-9BED-4AFE-A880-748EEC92C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89E2B-DBF5-404A-9015-9D40C8D8B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E87A02-7701-4BC2-BF1B-74F7F9906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DD488-7BF3-4E84-A11D-95D4E4F5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4B68-1AB4-444C-A065-56B4983AF460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0E07EB-B8CC-4E9F-8BC3-CDB5C3B4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8DE46-6BBD-4E35-B2BA-0DAA1B81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877E-06F5-4A45-8D4B-ED74D3E7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52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B1DA-02A7-4F28-B7F7-07F40A48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88E07-808E-40C0-B8D4-4971B9BE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4B68-1AB4-444C-A065-56B4983AF460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38725-840D-4952-B1B2-392C0347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49EDF-F537-4D21-A8E9-393A47B0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877E-06F5-4A45-8D4B-ED74D3E7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29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62A6F-C559-4C3B-ABAE-8C17138B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4B68-1AB4-444C-A065-56B4983AF460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37AA0-DF8D-48D5-9911-E1DA6CEB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F5D55-3449-4E6B-B492-0944BA23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877E-06F5-4A45-8D4B-ED74D3E7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41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73B4-3ACA-44CE-A160-51385EB3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7BD81-EF7F-4D1F-86F8-6BFA2004C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2E598-E854-45E7-8426-797183835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5671-0847-4861-B919-F44B3906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4B68-1AB4-444C-A065-56B4983AF460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E44FF-DC87-4100-8CB4-ACF9D771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D3326-A2FA-41B4-B346-0F88DBB1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877E-06F5-4A45-8D4B-ED74D3E7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14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D518-E5B9-4760-8BDB-C52118261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91C75-CC7E-41EC-A41A-71F148793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54020-CCD7-4718-B9DC-E9DAE13B6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0249A-7FA2-4F00-8B58-0B114F61F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4B68-1AB4-444C-A065-56B4983AF460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84138-BBBC-4F51-89EA-C0874383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F62EA-AD55-4C51-A98B-A122D035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877E-06F5-4A45-8D4B-ED74D3E7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52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24E4DA-5ACA-408D-903A-F5775D82D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2A437-F205-45C6-930B-5F40B1917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BDF9-511E-4D4B-9D70-1CDF2A7BD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24B68-1AB4-444C-A065-56B4983AF460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CF9EE-1520-467D-A506-17E4555B1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74F2A-2240-4C2E-847F-DFA356B21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1877E-06F5-4A45-8D4B-ED74D3E7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25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287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arora</dc:creator>
  <cp:lastModifiedBy>nishant arora</cp:lastModifiedBy>
  <cp:revision>6</cp:revision>
  <dcterms:created xsi:type="dcterms:W3CDTF">2021-12-26T04:32:57Z</dcterms:created>
  <dcterms:modified xsi:type="dcterms:W3CDTF">2021-12-26T04:39:52Z</dcterms:modified>
</cp:coreProperties>
</file>