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7B9FF-FBAD-41C5-9BE3-5087E9C65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1F180-920D-4D88-BC1A-197019F77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39C45-F09F-4545-85D1-D50BE9B3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C784-65DC-4294-896E-05C6F944BB89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63C95-AB95-4E2A-83AA-8CD2CD36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E785E-3CE8-400F-80D0-B0AEEBC2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6F57-768B-4EE5-99EE-1769FB6BB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48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629C-D384-4F66-8778-576D0004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DAADF-C496-4EA0-AC4D-FD5B4F9A2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92AE9-4343-42A9-9FC6-5919C3AD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C784-65DC-4294-896E-05C6F944BB89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0E26A-4338-4760-823A-E45E0E4C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C8970-CE4F-4452-879D-8CE04275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6F57-768B-4EE5-99EE-1769FB6BB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33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5A7C5-8B10-449A-A02F-C42F235E8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4FFAD-6C1C-4234-A7A9-57FC2007E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117B3-A949-4026-87B4-B105D8CB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C784-65DC-4294-896E-05C6F944BB89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53EB2-A186-4692-AFFE-0F14C314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0EBCA-8B6F-49DE-AE03-8ABAF0A9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6F57-768B-4EE5-99EE-1769FB6BB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41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22D8-31F4-442C-8168-DCFA43D1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C17CB-95E1-4C4C-9EC9-2FE08C331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EC51C-667C-4BAF-BCE7-9C817392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C784-65DC-4294-896E-05C6F944BB89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6BC16-7E27-4B2E-989E-8E1E0B1D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0CC9D-8C87-458F-B169-2E402932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6F57-768B-4EE5-99EE-1769FB6BB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7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6525-6CBB-4D29-A5DE-8BC36337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BB3EC-E00D-4755-B4FA-DB4091455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94649-E6C1-42F1-AC65-622645B8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C784-65DC-4294-896E-05C6F944BB89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8090C-ECD5-471E-BE6D-72734EB8B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0BE0C-8464-4EEB-BC7D-0EFA0F4D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6F57-768B-4EE5-99EE-1769FB6BB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6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0E59-9956-4E4B-A5A2-0B4DC6F5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11A96-399F-40BC-B930-C35970D6B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DB8B0-8FE6-454D-A990-E12DE625D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675E5-2632-4D59-A02F-6C6B825F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C784-65DC-4294-896E-05C6F944BB89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D480C-6A33-405C-B5DD-353518670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53BE4-2FD7-4A5B-8466-0668ABF6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6F57-768B-4EE5-99EE-1769FB6BB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50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10C2-A1E2-48E1-84D3-55861477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38861-E32D-4B8E-8E46-E048442F6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14D95-B3D1-4768-A045-B039E3F54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34A85F-6103-4FEA-BDE4-C0F2368CB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AADB01-0F36-4D55-8995-B029A7183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1A51C-5249-403A-A136-573573B21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C784-65DC-4294-896E-05C6F944BB89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34945C-9F7F-4ACB-9385-A4FE0DAE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24D68-6C63-48E3-8B3D-7D0021A9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6F57-768B-4EE5-99EE-1769FB6BB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10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4E1C1-5001-4EA8-80E0-A5AE03B0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7706-DF8C-49D3-9874-FEFADDFF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C784-65DC-4294-896E-05C6F944BB89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4726F-C6B9-4C81-939B-E752D621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0F07B-D62F-467C-B876-5DD85891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6F57-768B-4EE5-99EE-1769FB6BB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46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50A760-40C6-482B-BD08-94B251AD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C784-65DC-4294-896E-05C6F944BB89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D8C902-F21F-4904-A925-9E7C6AFB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88E11-6695-4F45-AA4C-973C060E6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6F57-768B-4EE5-99EE-1769FB6BB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61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7771-6851-4876-8B4F-D5555EEC3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5658C-4F3A-44A0-8A93-BF90731B2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3BA5B-9C01-4BD4-A82B-ED320CD42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4A8B6-A337-44F7-B1D6-FC38A2DC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C784-65DC-4294-896E-05C6F944BB89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938C8-DD61-4255-9C9F-F0914A2E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E383C-1B2D-42DB-8934-D0478EE1F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6F57-768B-4EE5-99EE-1769FB6BB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02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BCD49-B262-49E1-9D13-AC2F048BF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3D194-D4E5-4A19-A325-B0EDD29E7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75B09-4677-4734-8232-A2DB95FCA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0F4AA-AFC4-44B9-9F8E-5B7CB66E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C784-65DC-4294-896E-05C6F944BB89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95A46-D6FD-461E-80C4-EA64FD14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9DB80-FFB2-4AC0-B708-42A4B003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6F57-768B-4EE5-99EE-1769FB6BB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86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07D199-1A81-4FCB-8663-8DD20D99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D799C-090E-492A-BA52-85ED0E578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C9425-C9A9-4732-B1EC-584F79F4E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FC784-65DC-4294-896E-05C6F944BB89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EF7C-0ADE-4D2E-A59A-12882E170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779F3-7810-4BD6-9D9E-579DBA77B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F6F57-768B-4EE5-99EE-1769FB6BB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49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B47D0DF-94A0-4CE7-8D2F-70472B66A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705" y="2357698"/>
            <a:ext cx="9144000" cy="241226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@PostMapping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(path = 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"/users"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ResponseEntity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&lt;Object&gt;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createUser</a:t>
            </a:r>
            <a:r>
              <a:rPr lang="en-IN" sz="18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64646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@Validated</a:t>
            </a:r>
            <a:r>
              <a:rPr lang="en-IN" sz="18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@RequestBody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User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nb-NO" sz="1800" dirty="0">
                <a:solidFill>
                  <a:srgbClr val="6A3E3E"/>
                </a:solidFill>
                <a:latin typeface="Consolas" panose="020B0609020204030204" pitchFamily="49" charset="0"/>
              </a:rPr>
              <a:t>savedUser</a:t>
            </a:r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b-NO" sz="1800" dirty="0">
                <a:solidFill>
                  <a:srgbClr val="0000C0"/>
                </a:solidFill>
                <a:latin typeface="Consolas" panose="020B0609020204030204" pitchFamily="49" charset="0"/>
              </a:rPr>
              <a:t>userservice</a:t>
            </a:r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.save(</a:t>
            </a:r>
            <a:r>
              <a:rPr lang="nb-NO" sz="1800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URI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location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ServletUriComponentsBuilder.</a:t>
            </a:r>
            <a:r>
              <a:rPr lang="en-I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fromCurrentRequest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().path(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"/{id}"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I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buildAndExpand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savedUser</a:t>
            </a:r>
            <a:r>
              <a:rPr lang="en-I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.getId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toUri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ResponseEntity.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location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).build();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A25DBC-DD88-46B5-978A-C2621C9932DA}"/>
              </a:ext>
            </a:extLst>
          </p:cNvPr>
          <p:cNvSpPr txBox="1"/>
          <p:nvPr/>
        </p:nvSpPr>
        <p:spPr>
          <a:xfrm>
            <a:off x="637879" y="1296684"/>
            <a:ext cx="1008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Add Validations to our request , we use @Validated Annotation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request does not follow validation, then we get error </a:t>
            </a:r>
            <a:r>
              <a:rPr lang="en-US" dirty="0">
                <a:highlight>
                  <a:srgbClr val="FFFF00"/>
                </a:highlight>
              </a:rPr>
              <a:t>400</a:t>
            </a:r>
            <a:r>
              <a:rPr lang="en-US" dirty="0"/>
              <a:t> as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HttpStatus.</a:t>
            </a:r>
            <a:r>
              <a:rPr lang="en-IN" sz="1800" u="sng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BAD_REQUEST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222AF1-B9AE-47D3-9859-EA621F7FA6DD}"/>
              </a:ext>
            </a:extLst>
          </p:cNvPr>
          <p:cNvSpPr txBox="1"/>
          <p:nvPr/>
        </p:nvSpPr>
        <p:spPr>
          <a:xfrm>
            <a:off x="810705" y="452487"/>
            <a:ext cx="9257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@Validated Annotation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9115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03E91-0EC6-41CF-BAAA-44D01FD08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8" y="430458"/>
            <a:ext cx="10515600" cy="1285220"/>
          </a:xfrm>
        </p:spPr>
        <p:txBody>
          <a:bodyPr/>
          <a:lstStyle/>
          <a:p>
            <a:r>
              <a:rPr lang="en-US" dirty="0"/>
              <a:t>On the bean side, we can used several constraints provided by </a:t>
            </a:r>
            <a:r>
              <a:rPr lang="en-US" dirty="0" err="1"/>
              <a:t>javax</a:t>
            </a:r>
            <a:r>
              <a:rPr lang="en-US" dirty="0"/>
              <a:t> package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9AFA10-95E7-4D72-BD9A-ED799747E4B1}"/>
              </a:ext>
            </a:extLst>
          </p:cNvPr>
          <p:cNvSpPr txBox="1"/>
          <p:nvPr/>
        </p:nvSpPr>
        <p:spPr>
          <a:xfrm>
            <a:off x="696798" y="1819373"/>
            <a:ext cx="106342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javax.validation.constraints.Size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User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@Size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(min = 2,message = </a:t>
            </a:r>
            <a:r>
              <a:rPr lang="en-US" sz="1800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"Size must be at least of 2 </a:t>
            </a:r>
            <a:r>
              <a:rPr lang="en-US" sz="1800" dirty="0" err="1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minimumcharacters</a:t>
            </a:r>
            <a:r>
              <a:rPr lang="en-US" sz="1800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E6D25F-21BD-4F6C-B95D-349E666CB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28" y="3899531"/>
            <a:ext cx="11794943" cy="265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85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148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 arora</dc:creator>
  <cp:lastModifiedBy>nishant arora</cp:lastModifiedBy>
  <cp:revision>10</cp:revision>
  <dcterms:created xsi:type="dcterms:W3CDTF">2021-12-26T10:07:12Z</dcterms:created>
  <dcterms:modified xsi:type="dcterms:W3CDTF">2021-12-26T10:20:17Z</dcterms:modified>
</cp:coreProperties>
</file>