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88F0-741B-4DF3-A514-0961565F6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A9F9A-D1B5-45AF-BFA8-924A7B2EC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7DF48-610A-43DF-B045-831522FA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BA77-62B5-43ED-AF77-E994D872DC4D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D28C-3B88-48D0-A31B-791FC275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EBC32-139E-49D9-A2C8-F68734D21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B4C2-9D8B-4358-97A7-EE0455368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40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C94D8-4CF2-43C4-B06F-58DB7F0A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38FC7-4CC3-4CEA-9605-EBFF0BEB8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0B653-E33D-406A-9BFE-3B70BB684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BA77-62B5-43ED-AF77-E994D872DC4D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12FDD-6531-424A-AEEB-6A3869FB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CE72-B768-4BF3-BC9C-C4F5AAA5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B4C2-9D8B-4358-97A7-EE0455368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06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6F504C-4E76-4F28-8F60-4783C82D6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C0B86-A0C7-44E6-8A57-0C2920F2C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2C333-08C6-43BB-B766-CFD2CC3AC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BA77-62B5-43ED-AF77-E994D872DC4D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43B30-8239-4178-9AC0-2AD765FB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9064C-2ABF-4902-970A-0355332C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B4C2-9D8B-4358-97A7-EE0455368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61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1AC60-2BD4-4746-8975-F02FA1DC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F797D-90E3-473A-874C-DB8FFC804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03E88-D0E2-4775-8D82-891B456D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BA77-62B5-43ED-AF77-E994D872DC4D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0D770-C0AE-499C-9A98-E6BAF6DF7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8AE1B-E8A2-41D4-999D-84062788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B4C2-9D8B-4358-97A7-EE0455368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71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080B-2C0D-459B-8084-40910E334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A6F77-7A9D-4A61-ACFA-AA19EC877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6128-1F81-4E40-81C2-8C6029B4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BA77-62B5-43ED-AF77-E994D872DC4D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E2308-580B-4912-ABA4-F91D97208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68EB8-7095-4DEA-86C6-9788AEB1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B4C2-9D8B-4358-97A7-EE0455368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2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F44C-8656-4E76-AA25-EB33C4F39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924B-6912-431A-AFE8-F87D231C0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8A152-E0AA-4244-B957-42A9F93C2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585B4-15D7-46FA-A83A-62636603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BA77-62B5-43ED-AF77-E994D872DC4D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A59AD-020C-4A0D-9BFB-2597EFCB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6BA1C-CEE5-42E7-96F3-98D54177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B4C2-9D8B-4358-97A7-EE0455368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1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6D88-340E-47FE-94BD-E98367F07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D7475-1972-4E23-83D9-D9A64256A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75F0E-C4F6-4F88-B4F0-D20AE4DCC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5CE5E9-C78B-4143-9192-EF9F64103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9CFA2-C446-4D63-886A-231E130C4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F979C3-01A5-45FD-BB50-AEB873ECB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BA77-62B5-43ED-AF77-E994D872DC4D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D1330C-8441-46B3-95E0-E8F556C5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21AE91-A5E5-46D8-BDB3-A2287AAB6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B4C2-9D8B-4358-97A7-EE0455368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26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3BB3-F934-40E4-9625-1101A8663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0BC7C-C27D-47E4-9903-50E8A571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BA77-62B5-43ED-AF77-E994D872DC4D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DA08F-7D16-494A-AD68-B942C993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4D78F-C26F-4827-B4E9-3D21F25C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B4C2-9D8B-4358-97A7-EE0455368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921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088AD-A4F5-4EA9-AF4A-4D2397280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BA77-62B5-43ED-AF77-E994D872DC4D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67BDF5-6BBF-4EE1-9BF4-9DC9D594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3C176-F29F-4630-B737-3CE7587F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B4C2-9D8B-4358-97A7-EE0455368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24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478F1-9809-47C4-9237-42CF65C73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C4D04-C094-4069-8758-9DD5E67D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9F459-7F49-41CE-8C97-D3007BCC2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CCF49-2A1F-4C38-8B4E-27CC9540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BA77-62B5-43ED-AF77-E994D872DC4D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03778-10D0-4BFA-AB99-7BCB1BFF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41A50-6181-440D-9832-80E8698B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B4C2-9D8B-4358-97A7-EE0455368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63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8CB04-9D2C-4A9A-B717-722FFFE55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2C9BA9-A3D9-4789-96E5-DA06FE8E1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E7BCE-44A7-4AC8-ACD3-6A555254A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60342-B035-4464-B202-B60FBE24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BA77-62B5-43ED-AF77-E994D872DC4D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BD331-E1DF-4084-B3CE-3B7B46D4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71ED1-A8E3-4D30-930A-53F23FDC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B4C2-9D8B-4358-97A7-EE0455368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78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989687-9928-4C14-BF3E-1D030299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7DB9B-4817-4024-A143-18EF0AC8C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FB7D7-28C1-43C8-A561-E5B44942B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1BA77-62B5-43ED-AF77-E994D872DC4D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9A885-2E0E-44F5-BCF6-19D76375B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2B95D-72D2-4A6E-A243-6F90737F1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AB4C2-9D8B-4358-97A7-EE0455368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33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736141-6361-4192-8FA3-16F0F2CE6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59876"/>
            <a:ext cx="9144000" cy="462620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-IN" dirty="0"/>
              <a:t>hat is a Web Service: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dirty="0" err="1"/>
              <a:t>Acc</a:t>
            </a:r>
            <a:r>
              <a:rPr lang="en-IN" dirty="0"/>
              <a:t> to w3c, web service is a software system designed to support inter-operable machine to machine interaction over a network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3 keys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Designed for machine-to-machine interaction/ or app to app interaction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Interoperable irrespective of technology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Allow communication over a network</a:t>
            </a:r>
          </a:p>
        </p:txBody>
      </p:sp>
    </p:spTree>
    <p:extLst>
      <p:ext uri="{BB962C8B-B14F-4D97-AF65-F5344CB8AC3E}">
        <p14:creationId xmlns:p14="http://schemas.microsoft.com/office/powerpoint/2010/main" val="1160281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F891-D0FC-4115-915E-A2F1F74A0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VS REST	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075AB-7FF7-45ED-91F3-523A5D1A1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SOAP is </a:t>
            </a:r>
            <a:r>
              <a:rPr lang="en-US" dirty="0">
                <a:highlight>
                  <a:srgbClr val="FFFF00"/>
                </a:highlight>
              </a:rPr>
              <a:t>restriction on XML </a:t>
            </a:r>
            <a:r>
              <a:rPr lang="en-US" dirty="0"/>
              <a:t>where as REST is </a:t>
            </a:r>
            <a:r>
              <a:rPr lang="en-US" dirty="0">
                <a:highlight>
                  <a:srgbClr val="FFFF00"/>
                </a:highlight>
              </a:rPr>
              <a:t>architectural</a:t>
            </a:r>
          </a:p>
          <a:p>
            <a:r>
              <a:rPr lang="en-IN" dirty="0">
                <a:highlight>
                  <a:srgbClr val="FFFF00"/>
                </a:highlight>
              </a:rPr>
              <a:t>Data Exchange format is strict </a:t>
            </a:r>
            <a:r>
              <a:rPr lang="en-IN" dirty="0"/>
              <a:t>in SOAP(xml) which is not in REST. However JSON is  popularly used</a:t>
            </a:r>
          </a:p>
          <a:p>
            <a:r>
              <a:rPr lang="en-IN" dirty="0"/>
              <a:t>Service Definition</a:t>
            </a:r>
          </a:p>
          <a:p>
            <a:pPr lvl="1"/>
            <a:r>
              <a:rPr lang="en-IN" dirty="0"/>
              <a:t>WSDL in Soap</a:t>
            </a:r>
          </a:p>
          <a:p>
            <a:pPr lvl="1"/>
            <a:r>
              <a:rPr lang="en-IN" dirty="0"/>
              <a:t>No standard service definition in rest. Most popular is Swagger. WADL  is less used.</a:t>
            </a:r>
          </a:p>
          <a:p>
            <a:r>
              <a:rPr lang="en-IN" dirty="0"/>
              <a:t>Transport</a:t>
            </a:r>
          </a:p>
          <a:p>
            <a:pPr lvl="1"/>
            <a:r>
              <a:rPr lang="en-IN" dirty="0"/>
              <a:t>In Soap, we can used web(http) or MQ.</a:t>
            </a:r>
          </a:p>
          <a:p>
            <a:pPr lvl="1"/>
            <a:r>
              <a:rPr lang="en-IN" dirty="0"/>
              <a:t>Rest makes use of Http</a:t>
            </a:r>
          </a:p>
          <a:p>
            <a:r>
              <a:rPr lang="en-IN" dirty="0"/>
              <a:t>Ease Of Implementation</a:t>
            </a:r>
          </a:p>
          <a:p>
            <a:pPr lvl="1"/>
            <a:r>
              <a:rPr lang="en-IN" dirty="0"/>
              <a:t>Easy in Rest as we don’t have </a:t>
            </a:r>
            <a:r>
              <a:rPr lang="en-IN" dirty="0" err="1"/>
              <a:t>have</a:t>
            </a:r>
            <a:r>
              <a:rPr lang="en-IN" dirty="0"/>
              <a:t> service definition</a:t>
            </a:r>
          </a:p>
          <a:p>
            <a:pPr lvl="1"/>
            <a:r>
              <a:rPr lang="en-IN" dirty="0"/>
              <a:t>In SOAP we need to have service definition which is addon work , apart from xml parsing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686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B483-704B-4230-9361-39F14FC4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How???	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AFC28-043D-4D69-A0EA-14D49F68D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694"/>
            <a:ext cx="10515600" cy="473726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does the data exchange takes place among WS?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Using Request and Response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can we make web service platform independent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Using xml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Using json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does application A knows the request and response.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Answer is Service definition which is provided by each web service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04475-36E8-4CD9-ACB0-A99F0073E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23" y="4752729"/>
            <a:ext cx="74485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3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B318-E500-42DC-8CA6-D8684417C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5" y="317838"/>
            <a:ext cx="10515600" cy="435133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4422AC-81D5-43D4-9CD8-32DE3C9C6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495" y="2087839"/>
            <a:ext cx="59817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38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5FD63-D91D-41F6-A7CE-CDB8FB22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2113-4DB8-4383-85B7-EB659EEC0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</a:t>
            </a:r>
          </a:p>
          <a:p>
            <a:r>
              <a:rPr lang="en-US" dirty="0"/>
              <a:t>Response</a:t>
            </a:r>
          </a:p>
          <a:p>
            <a:r>
              <a:rPr lang="en-US" dirty="0"/>
              <a:t>Service Provider </a:t>
            </a:r>
          </a:p>
          <a:p>
            <a:r>
              <a:rPr lang="en-US" dirty="0"/>
              <a:t>Service Consumer(application that is consuming WS)</a:t>
            </a:r>
          </a:p>
          <a:p>
            <a:r>
              <a:rPr lang="en-US" dirty="0"/>
              <a:t>Service Definition(contract between service  provider and service consumer</a:t>
            </a:r>
          </a:p>
          <a:p>
            <a:r>
              <a:rPr lang="en-US" dirty="0"/>
              <a:t>Transport(How service is called)</a:t>
            </a:r>
          </a:p>
          <a:p>
            <a:pPr lvl="1"/>
            <a:r>
              <a:rPr lang="en-US" dirty="0"/>
              <a:t>Http, MQ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C2868D-4A12-427A-933E-5DDAB14F0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051" y="4244222"/>
            <a:ext cx="42672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5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354AC-D622-4C1C-9ADF-689B81388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169"/>
            <a:ext cx="10515600" cy="5554794"/>
          </a:xfrm>
        </p:spPr>
        <p:txBody>
          <a:bodyPr/>
          <a:lstStyle/>
          <a:p>
            <a:r>
              <a:rPr lang="en-US" dirty="0"/>
              <a:t>Web Services Group</a:t>
            </a:r>
          </a:p>
          <a:p>
            <a:pPr lvl="1"/>
            <a:r>
              <a:rPr lang="en-US" dirty="0"/>
              <a:t>SOAP and REST</a:t>
            </a:r>
          </a:p>
          <a:p>
            <a:pPr lvl="1"/>
            <a:endParaRPr lang="en-US" dirty="0"/>
          </a:p>
          <a:p>
            <a:r>
              <a:rPr lang="en-US" dirty="0"/>
              <a:t>What is SOAP?</a:t>
            </a:r>
          </a:p>
          <a:p>
            <a:pPr lvl="1"/>
            <a:r>
              <a:rPr lang="en-US" dirty="0"/>
              <a:t>Stands for simple object access protocol.</a:t>
            </a:r>
          </a:p>
          <a:p>
            <a:pPr lvl="1"/>
            <a:r>
              <a:rPr lang="en-US" dirty="0"/>
              <a:t>A soap message is contained in an envelope .</a:t>
            </a:r>
          </a:p>
          <a:p>
            <a:pPr lvl="1"/>
            <a:r>
              <a:rPr lang="en-US" dirty="0"/>
              <a:t>In SOAP, </a:t>
            </a:r>
          </a:p>
          <a:p>
            <a:pPr lvl="2"/>
            <a:r>
              <a:rPr lang="en-US" b="1" dirty="0"/>
              <a:t>FORMAT OF DATA </a:t>
            </a:r>
            <a:r>
              <a:rPr lang="en-US" dirty="0"/>
              <a:t>:-</a:t>
            </a:r>
          </a:p>
          <a:p>
            <a:pPr lvl="3"/>
            <a:r>
              <a:rPr lang="en-US" dirty="0"/>
              <a:t>SOAP xml request</a:t>
            </a:r>
          </a:p>
          <a:p>
            <a:pPr lvl="3"/>
            <a:r>
              <a:rPr lang="en-US" dirty="0"/>
              <a:t>SOAP xml response</a:t>
            </a:r>
          </a:p>
          <a:p>
            <a:pPr lvl="2"/>
            <a:r>
              <a:rPr lang="en-US" b="1" dirty="0"/>
              <a:t>TRANSPORT</a:t>
            </a:r>
            <a:endParaRPr lang="en-IN" b="1" dirty="0"/>
          </a:p>
          <a:p>
            <a:pPr lvl="3"/>
            <a:r>
              <a:rPr lang="en-IN" dirty="0"/>
              <a:t>HTTP</a:t>
            </a:r>
          </a:p>
          <a:p>
            <a:pPr lvl="3"/>
            <a:r>
              <a:rPr lang="en-IN" dirty="0"/>
              <a:t>MQ</a:t>
            </a:r>
          </a:p>
          <a:p>
            <a:pPr lvl="2"/>
            <a:r>
              <a:rPr lang="en-US" b="1" dirty="0"/>
              <a:t>SERVICE DEFINITION</a:t>
            </a:r>
          </a:p>
          <a:p>
            <a:pPr lvl="3"/>
            <a:r>
              <a:rPr lang="en-US" dirty="0"/>
              <a:t>WSDL</a:t>
            </a:r>
          </a:p>
        </p:txBody>
      </p:sp>
    </p:spTree>
    <p:extLst>
      <p:ext uri="{BB962C8B-B14F-4D97-AF65-F5344CB8AC3E}">
        <p14:creationId xmlns:p14="http://schemas.microsoft.com/office/powerpoint/2010/main" val="38829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5176-1ED0-4349-A054-34F86BCFA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WSDL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78C74-1D70-4251-AE1D-A04185FA2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783"/>
            <a:ext cx="10515600" cy="477618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It Defines all the </a:t>
            </a:r>
            <a:r>
              <a:rPr lang="en-US" dirty="0">
                <a:highlight>
                  <a:srgbClr val="FFFF00"/>
                </a:highlight>
              </a:rPr>
              <a:t>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Defines </a:t>
            </a:r>
            <a:r>
              <a:rPr lang="en-US" dirty="0">
                <a:highlight>
                  <a:srgbClr val="FFFF00"/>
                </a:highlight>
              </a:rPr>
              <a:t>the endpoints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defines the </a:t>
            </a:r>
            <a:r>
              <a:rPr lang="en-US" dirty="0">
                <a:highlight>
                  <a:srgbClr val="FFFF00"/>
                </a:highlight>
              </a:rPr>
              <a:t>Request/Response Structures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IN" dirty="0"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06D90-8D8D-42D2-9874-C795F3AA3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15" y="3079818"/>
            <a:ext cx="6715125" cy="37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93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D8592-64EB-403E-BF60-6BF47BF76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Soap message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4EEAD-75E3-4FFF-8501-F62D659BA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608" y="2388748"/>
            <a:ext cx="77724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50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B9292-7219-4CAD-B904-8FC1EFDE3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4A397-7132-4F1D-B1BF-502E3B8F2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Stands for Representational  State Transfer</a:t>
            </a:r>
          </a:p>
          <a:p>
            <a:r>
              <a:rPr lang="en-US" dirty="0"/>
              <a:t>It makes use of HTTP Methods </a:t>
            </a: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D77259-395C-49A4-A870-CB89C636B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900174"/>
              </p:ext>
            </p:extLst>
          </p:nvPr>
        </p:nvGraphicFramePr>
        <p:xfrm>
          <a:off x="1164734" y="3057514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6681147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6769258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REST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43857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71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 methods like GET,PUT,POST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 Status code like 200(Success), 404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424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352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C6B0-C231-4B90-BBF0-3E1C9878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01DE7-30D5-435D-BE0C-AD3A42E52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Exchange Format</a:t>
            </a:r>
          </a:p>
          <a:p>
            <a:pPr lvl="1"/>
            <a:r>
              <a:rPr lang="en-US" dirty="0"/>
              <a:t>No Restriction, JSON is a popular one</a:t>
            </a:r>
          </a:p>
          <a:p>
            <a:r>
              <a:rPr lang="en-US" dirty="0"/>
              <a:t>Transport</a:t>
            </a:r>
          </a:p>
          <a:p>
            <a:pPr lvl="1"/>
            <a:r>
              <a:rPr lang="en-US" dirty="0"/>
              <a:t>Only Http</a:t>
            </a:r>
          </a:p>
          <a:p>
            <a:r>
              <a:rPr lang="en-US" dirty="0"/>
              <a:t>Service Definition</a:t>
            </a:r>
          </a:p>
          <a:p>
            <a:pPr lvl="1"/>
            <a:r>
              <a:rPr lang="en-IN" dirty="0"/>
              <a:t>There is no standard for service definition. Swagger is a popular </a:t>
            </a:r>
            <a:r>
              <a:rPr lang="en-IN"/>
              <a:t>one though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4900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371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How???  </vt:lpstr>
      <vt:lpstr>PowerPoint Presentation</vt:lpstr>
      <vt:lpstr>Terminologies </vt:lpstr>
      <vt:lpstr>PowerPoint Presentation</vt:lpstr>
      <vt:lpstr>WSDL </vt:lpstr>
      <vt:lpstr>PowerPoint Presentation</vt:lpstr>
      <vt:lpstr>REST </vt:lpstr>
      <vt:lpstr>REST </vt:lpstr>
      <vt:lpstr>SOAP VS REST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 arora</dc:creator>
  <cp:lastModifiedBy>nishant arora</cp:lastModifiedBy>
  <cp:revision>52</cp:revision>
  <dcterms:created xsi:type="dcterms:W3CDTF">2021-11-22T04:38:14Z</dcterms:created>
  <dcterms:modified xsi:type="dcterms:W3CDTF">2021-11-22T10:06:34Z</dcterms:modified>
</cp:coreProperties>
</file>