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4C8B-1111-49C0-8CC4-A68473AE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4E149-3F85-43F5-A914-BDF1D0132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39138-F3E9-455E-AF9E-E0725E2B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64D7-FDD7-481D-841A-190F7B9A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5578-7E8A-4C2C-8F18-B8035A36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3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A48D-1FF2-4800-AAD6-1ED09079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ED42-0E3B-4640-96B8-5A8EC0B19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5B60-1176-44C2-9C70-13DF7D7A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DAC0-B71F-4713-9113-8FA1931E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16BE-6FA0-4AC8-A5C0-187D805A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3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E7124-CE72-4A41-9DD1-0D6E526D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66279-DA5C-4813-8A69-FF1B7CC93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92E0-BB6C-415B-8EF0-7771D7C4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D4FA-7C62-4097-BB06-0AA11A1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75B08-D6D9-4E2A-B099-A9B6412F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5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EA73-273E-4C76-BCD4-598B5805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6328-E14F-4A91-A563-1D129ADD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92B3-338B-4F2C-B08C-E2797F95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7C9F-F824-4896-A8C9-FFFED0A9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5692-28C7-4627-9A11-A76C34E6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490F-C6CD-428F-9AB5-C19AF6AF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E1557-D024-4BEB-859E-CF4A9C83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E761-DF21-402C-BB23-567A27BE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F3D2-CDB7-4EF7-8859-3DD2ECAB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8733-DF8D-4B17-8866-7715BE9F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9156-E0FB-4C16-AAFA-2B447440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345F-3BF3-4C32-A907-4615F3349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6E123-274F-4424-BEE2-D87076EE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C297-4C7F-4D60-AE89-EB806D73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D6720-31ED-42DD-902A-9E073F6D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85CA-C76C-4DB8-B2FC-04465989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8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F7C-B734-44B7-8CB6-AAB48181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881E-D88E-4D4A-9C48-F8E1E098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326FE-29F5-445C-ABC4-44233279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46C6C-53F3-459F-9AC5-806216CAA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854D-18CE-4FDA-ADB8-4A18B5C1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28ABF-CFD1-4AD3-8714-EFC1D795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53DDD-B6AD-412B-959D-A4E2EA04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CD7A9-0598-4AA1-BBC0-8A587E69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1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E1D6-5CC4-4064-A795-95EE268B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29F2D-A240-4CF6-9F62-14ED0B0D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6F256-4420-4E79-B344-C06184DA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3ABDE-112D-4DB8-9701-614F05D5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1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9F79A-F867-4A05-9F6F-CD2792C7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A1DE9-306E-4CA7-A9DB-991DC40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E49C1-A3C0-4440-B4B2-B84C9E1E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5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1948-87C5-4F8A-97C9-8D643473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2D81-5E33-4D4A-AD9F-ACACD806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AC3FD-A7F7-41B7-905C-0568B5A8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84642-6BEC-4602-8B40-DD8ACC22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7C8DA-5589-45CE-88E2-B600C2A2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B014-594B-4BE0-A058-86EC207F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9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1373-E678-4CDA-8C76-6905CCCA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3B5BF-2FD1-4A91-9747-F094FAAC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022D5-95E6-44AA-BA7E-7911A0A87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FC18-5054-43BA-86A7-0D7F329C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8BCD-E436-4FF2-8C29-A9A4861E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BC4B0-E663-43D2-921E-F0A22903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39200-BCA9-4FA4-AB3A-8F9D86C2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88F8-BAAF-45DE-B04C-FB4DD4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0641-AAAF-4E8A-9338-678DA7703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7081-9569-4993-B29E-8CCC1BE2C43B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F249-F386-45E7-8FB5-13D58C5B3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6A37-D096-4F86-8A05-E4BB09E2F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B0FA-58ED-4CC0-B967-78DDE8F0B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0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302BD9-2FC6-44D7-86F5-93E7A5A25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663" y="387498"/>
            <a:ext cx="11268172" cy="105219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Go to Spring boot website and generate a project by adding these dependencies. H2 is inbuilt data base and </a:t>
            </a:r>
            <a:r>
              <a:rPr lang="en-US" dirty="0" err="1"/>
              <a:t>jpa</a:t>
            </a:r>
            <a:r>
              <a:rPr lang="en-US" dirty="0"/>
              <a:t> is used to connect to db.</a:t>
            </a:r>
          </a:p>
          <a:p>
            <a:pPr marL="457200" indent="-457200" algn="l">
              <a:buAutoNum type="arabicPeriod"/>
            </a:pPr>
            <a:r>
              <a:rPr lang="en-IN" dirty="0"/>
              <a:t>Import this project in eclipse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4894A-5E4F-4288-907F-511A443F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16" y="1536969"/>
            <a:ext cx="9835299" cy="50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4</cp:revision>
  <dcterms:created xsi:type="dcterms:W3CDTF">2021-12-04T09:43:55Z</dcterms:created>
  <dcterms:modified xsi:type="dcterms:W3CDTF">2021-12-04T09:46:33Z</dcterms:modified>
</cp:coreProperties>
</file>