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361A-D372-40D5-B24A-B8CDC86EE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0CD18-1578-4DE7-930A-53BFA0924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44DA9-4BC0-4A90-BBDB-460E7635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F3F7-6071-42A5-8506-553F4EEBF15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B729-B918-4BE7-8456-B02A0048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DA00C-A466-4E10-B6F7-B8C76EF6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3517-6FE8-43DE-B521-1B4F1563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55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CEC5-EA20-42E7-A695-BEE9E68B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55CB3-00D4-42E0-B83B-7C669683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41424-8F06-4545-94A5-1632EAAE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F3F7-6071-42A5-8506-553F4EEBF15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06605-5012-4B80-B05E-8C836AB8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6E20-A284-4D17-BF50-D34F28AA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3517-6FE8-43DE-B521-1B4F1563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0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B3B6F-7336-42C5-804B-EB8A314D8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9D570-FE9C-4DDF-AE38-6CC0D87CF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02736-658F-4E57-9691-F1263ECD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F3F7-6071-42A5-8506-553F4EEBF15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F2207-59E7-4436-B3C1-125163B6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075B3-76AC-4BD5-A2FB-43A91FA2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3517-6FE8-43DE-B521-1B4F1563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89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8855-7510-428C-90C7-4857ABF6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50A5-649E-45FC-B04F-459F6009E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A0756-5C44-4ED6-9F3F-AEBCDD4D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F3F7-6071-42A5-8506-553F4EEBF15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AD467-6CAA-461D-9E53-641D01E8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98C7-2233-42A0-A55F-1691D08F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3517-6FE8-43DE-B521-1B4F1563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43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D061-B29D-4A4D-9CAB-4CA9A246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25598-65E9-49C4-9839-CED915BBA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8833-58A1-4D34-A41E-CA301C53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F3F7-6071-42A5-8506-553F4EEBF15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C99D1-402C-4CF8-930E-A664171B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92363-A951-4D7D-8D87-939B1B1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3517-6FE8-43DE-B521-1B4F1563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56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4C11-79E4-41A3-9FFA-E642EF9F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A80D3-234B-4790-9E7F-50B9AAF06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CA362-587F-43F8-A549-15E2142CA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08933-32EF-4A6B-8F45-DAD3E939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F3F7-6071-42A5-8506-553F4EEBF15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40C39-1A1E-44A8-90D8-20C9F589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F45C7-BDC1-495F-9B08-A6A96CC4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3517-6FE8-43DE-B521-1B4F1563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74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3FCC-F5BC-4B85-BE58-641AA135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46D30-42C4-46AE-BA45-A41DF47EF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5AD2C-81F8-4C72-891D-0B098DC98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413AF-F7F0-49D7-931A-8E8B0004B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379FA-A8E5-44D2-A329-14C654C44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23829-B0C2-4FD5-A27C-065D4561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F3F7-6071-42A5-8506-553F4EEBF15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DED00-F0D8-4C86-A340-242DBF1D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1B611-5B43-4B76-BF33-87A586E5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3517-6FE8-43DE-B521-1B4F1563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90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7306-4CAE-4D25-AB75-A3972B36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CE18C-2687-45AD-A0DA-167E4F59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F3F7-6071-42A5-8506-553F4EEBF15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24C2-5E26-4C50-9084-3BD68190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90D4C-8FA3-4803-80C1-7872AD06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3517-6FE8-43DE-B521-1B4F1563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6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46170-6DE7-4A42-881D-6D37CC05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F3F7-6071-42A5-8506-553F4EEBF15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03839-77EB-4C15-A3D6-7D28E82A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49714-4E38-4B66-902D-F0CFD108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3517-6FE8-43DE-B521-1B4F1563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53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27A2-BC64-4FA3-A9BC-F7630A31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6762-CFD5-422E-A731-7A076A956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A9740-881F-4CC4-BAEF-4C02F2B37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FEAA1-EBCC-4016-A16C-1FB61A3D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F3F7-6071-42A5-8506-553F4EEBF15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19CD3-E195-4A07-9157-6BE1DE46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0B211-B5B8-4E92-9818-8F918F11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3517-6FE8-43DE-B521-1B4F1563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74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67EE-595D-4681-9D0F-73687EB0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881D8-E513-48C2-9617-A945544A4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45889-F9BC-406F-8E7C-5F99FA1A0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9195F-1078-4F9F-8338-5EFA43B7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F3F7-6071-42A5-8506-553F4EEBF15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1C3F1-EDF6-47A1-9B8D-2F053DA6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2C9D8-5240-4AA0-95CF-D599F495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3517-6FE8-43DE-B521-1B4F1563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9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96889-F793-465C-A41E-FC6BFB7D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B6ADF-0A93-4BAF-9023-5C159280C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7192-FF59-4FD7-8624-AF4688258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F3F7-6071-42A5-8506-553F4EEBF15F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D860F-01DA-4CCB-827A-966C046B7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4F0B-D4B6-4C5B-A835-6FE989FE9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23517-6FE8-43DE-B521-1B4F1563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75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1F51BA-BDDC-44E0-8932-27A9515A3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913" y="339366"/>
            <a:ext cx="10206087" cy="489958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will be creating a social media Application:</a:t>
            </a:r>
          </a:p>
          <a:p>
            <a:pPr lvl="1" algn="l"/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We will plan following </a:t>
            </a:r>
            <a:r>
              <a:rPr lang="en-US" dirty="0" err="1"/>
              <a:t>urls</a:t>
            </a:r>
            <a:r>
              <a:rPr lang="en-US" dirty="0"/>
              <a:t> for our project.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Let’s suppose a user can have multiple posts in a website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GET      /users   : Retrieve all users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POST   /user	:Create a new user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GET	/users/{id} :Retrieve a Particular user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DELETE /users/{id} : Delete a particular user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To retrieve all posts for a user: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/>
              <a:t>GET  /users/{id}/posts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To create a new post for a user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/>
              <a:t>POST /users/{id}/posts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To retrieve details of a post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/>
              <a:t>GET / users/{id}/posts/{</a:t>
            </a:r>
            <a:r>
              <a:rPr lang="en-US" dirty="0" err="1"/>
              <a:t>posts_id</a:t>
            </a:r>
            <a:r>
              <a:rPr lang="en-US" dirty="0"/>
              <a:t>}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37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4AA8-0BA0-4C23-AD91-83A8D4DA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560"/>
          </a:xfrm>
        </p:spPr>
        <p:txBody>
          <a:bodyPr/>
          <a:lstStyle/>
          <a:p>
            <a:r>
              <a:rPr lang="en-US" dirty="0"/>
              <a:t>Start a spring boot project on localhost:8080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E75A7A-5C71-4949-854E-7919F1430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621" y="1416361"/>
            <a:ext cx="8519675" cy="4351338"/>
          </a:xfrm>
        </p:spPr>
      </p:pic>
    </p:spTree>
    <p:extLst>
      <p:ext uri="{BB962C8B-B14F-4D97-AF65-F5344CB8AC3E}">
        <p14:creationId xmlns:p14="http://schemas.microsoft.com/office/powerpoint/2010/main" val="237091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127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Start a spring boot project on localhost:8080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11</cp:revision>
  <dcterms:created xsi:type="dcterms:W3CDTF">2021-11-23T09:59:06Z</dcterms:created>
  <dcterms:modified xsi:type="dcterms:W3CDTF">2021-12-24T11:17:50Z</dcterms:modified>
</cp:coreProperties>
</file>