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8E83-BAAB-40A0-8527-B950BA5F7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F75F0-C2BE-47C7-B263-F7EFA79AE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EBBF-7B07-4A76-B036-BF3D8C10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F46-F95E-4ED1-90D0-59AB38D057A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D427-AB11-4BF7-8297-9CAC1FCD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C06A-4C81-40BD-A618-9B1897D0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CC6-E1A5-484F-971B-E62DE9D99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8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D32E-1E5E-45A6-8BE5-A8B45C07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98EE4-5456-4D88-AB63-C4B7A7CC2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B0FE-ADD7-4509-B0A3-CFB8D37D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F46-F95E-4ED1-90D0-59AB38D057A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F202-C9F8-47CA-997C-46EFAFCC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B47E-AC1C-4408-B183-D22BBD02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CC6-E1A5-484F-971B-E62DE9D99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00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27E3B-9BE6-47A4-8DBB-89B8F84B6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21DBE-C1D3-4868-95F5-1F6B5C587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3803-9801-4A17-BA21-290F9DB1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F46-F95E-4ED1-90D0-59AB38D057A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4216-06DF-42B4-9308-AE1A5918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7FBA-AB95-4D77-90F2-305E548D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CC6-E1A5-484F-971B-E62DE9D99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1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E7B2-8322-4BC5-8339-1ED5824E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0430B-CE03-4399-A1EC-860B38D4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C1F1F-95D0-41D9-A456-BBE97FC0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F46-F95E-4ED1-90D0-59AB38D057A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5BCE-9B0B-484D-81F2-06B9F674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2B60C-6CFF-4197-A24B-291B567F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CC6-E1A5-484F-971B-E62DE9D99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73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45CA-43A3-4103-834F-C29E9555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141FE-9EA0-4F7F-A822-10E5716CD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95E2-0A2C-4BC9-93F4-A7453C51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F46-F95E-4ED1-90D0-59AB38D057A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FB254-DACB-4EE2-8AC1-083D646A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97486-2FFB-40F6-AEE1-BDBBB9AD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CC6-E1A5-484F-971B-E62DE9D99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1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C7D4-9302-470B-99F6-9F8DA52A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D482-7D0F-4188-8B3B-D642F49C8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ED97B-97BD-407C-923B-90215D27F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65C9B-6F05-4D10-B576-99CEA11A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F46-F95E-4ED1-90D0-59AB38D057A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8EBAF-35EA-423C-8C41-63523924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F1FE1-D349-45D6-BBEF-B3C1F845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CC6-E1A5-484F-971B-E62DE9D99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99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C14A-8D20-4377-ACCC-4F609732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190F1-4521-4F3B-B19D-31CD40624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B0695-13AB-4A74-8325-204A34353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6A5B7-9C4A-43CC-BE99-CAF39ABC3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C56CC-537A-4865-91A1-F75997E4C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52E5E-2405-4ECE-881D-40EC46FE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F46-F95E-4ED1-90D0-59AB38D057A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A27EE-E656-4AE3-996C-7F3ABC30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4788B-D3ED-47A8-BA6A-A0D58755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CC6-E1A5-484F-971B-E62DE9D99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5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5F2A-3860-48BD-B401-5755A778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4FFCE-DC66-41D1-9E94-0A79979B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F46-F95E-4ED1-90D0-59AB38D057A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2663C-EBE1-4127-857A-6E9C3113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4515C-D56C-4D4D-9966-0E6D5185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CC6-E1A5-484F-971B-E62DE9D99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06C7F-4C3B-4475-8D5E-76CC3D11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F46-F95E-4ED1-90D0-59AB38D057A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384EC-5CDA-4416-AB9E-4697E98F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665D2-11DF-4028-B826-D130948D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CC6-E1A5-484F-971B-E62DE9D99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5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E688-BB1F-4816-8BE9-2E352663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FECE-5664-4C8E-9BBF-9C4A43EC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3A30B-A9E4-417F-B882-137F4BD57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3D85-DE49-4183-B390-3F9D9A0D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F46-F95E-4ED1-90D0-59AB38D057A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18D28-C289-409F-AC4B-ED6B3D53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102B5-029A-4DD1-BD9E-36DB710E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CC6-E1A5-484F-971B-E62DE9D99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9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5E65-BB42-4A7F-AF24-A27C8D7C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16B4F-14BC-46C0-AA20-E9DBD579D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74CB8-E1BE-4A73-AC23-8E462B042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B1F83-F500-4464-A1C1-E49287ED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F46-F95E-4ED1-90D0-59AB38D057A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AC4C-7901-4AD0-9160-FF42D26B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FF4E4-2E82-4011-A19D-28671621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CC6-E1A5-484F-971B-E62DE9D99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66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04E63-46A3-401D-8DA8-3BED78D1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8455C-E25C-469C-9B38-116C957D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331E-B6E5-4F98-BFD4-D7094B0C7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8F46-F95E-4ED1-90D0-59AB38D057A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022AE-1EFD-4043-B6DA-4C11B2BBE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8389-872C-49AA-9AB9-11FAD075B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0CC6-E1A5-484F-971B-E62DE9D99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02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D87BE-9C95-4AE8-A1D9-AC380E3E81E0}"/>
              </a:ext>
            </a:extLst>
          </p:cNvPr>
          <p:cNvSpPr txBox="1"/>
          <p:nvPr/>
        </p:nvSpPr>
        <p:spPr>
          <a:xfrm>
            <a:off x="482338" y="948690"/>
            <a:ext cx="1122732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com.nishant.microservice.startup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@RestController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HellowWorldController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@Autowired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UserService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userservice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(method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path =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GetUsingRequestMethod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getHelloStringUsingRequestMethod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HelloUsingRequestMethod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(path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GetUsingGetmapping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getHelloStringUsingGetMapping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HelloUsingGetMapping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94AFD-7112-429C-8609-1FED6B3689C9}"/>
              </a:ext>
            </a:extLst>
          </p:cNvPr>
          <p:cNvSpPr txBox="1"/>
          <p:nvPr/>
        </p:nvSpPr>
        <p:spPr>
          <a:xfrm>
            <a:off x="333080" y="369332"/>
            <a:ext cx="11227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Two Ways of writing a get service method</a:t>
            </a:r>
            <a:endParaRPr lang="en-IN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0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F3B9-C1FC-460F-A30D-4935EC84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285010"/>
            <a:ext cx="4597778" cy="177451091"/>
          </a:xfrm>
        </p:spPr>
        <p:txBody>
          <a:bodyPr/>
          <a:lstStyle/>
          <a:p>
            <a:r>
              <a:rPr lang="en-US" dirty="0" err="1"/>
              <a:t>RestController</a:t>
            </a:r>
            <a:r>
              <a:rPr lang="en-US" dirty="0"/>
              <a:t> Annotation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BBF773-421E-4691-8F0E-187564CBE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736" y="-511015"/>
            <a:ext cx="9620654" cy="677108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i="1" dirty="0">
              <a:solidFill>
                <a:srgbClr val="000000"/>
              </a:solidFill>
              <a:latin typeface="Raleway" panose="020B0604020202020204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RestController</a:t>
            </a:r>
            <a:endParaRPr kumimoji="0" lang="en-US" altLang="en-US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@RestController is a specialized version of the controller. It handles http request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It includes the @Controller and @ResponseBody annotations, and as a result, simplifies the controller implementation: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i="1" dirty="0">
                <a:solidFill>
                  <a:srgbClr val="000000"/>
                </a:solidFill>
                <a:latin typeface="Raleway" panose="020B0604020202020204" pitchFamily="2" charset="0"/>
              </a:rPr>
              <a:t>Now what is a controller actually???????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We can annotate classic controllers with the @Controller annotation. This is simply a specialization of the @Component class, which allows us to auto-detect implementation classes through the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classpath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 scanning.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We typically use @Controller in combination with a @RequestMapping annotation for request handling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@RestController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@RequestMapping("books-rest")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public class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SimpleBookRestController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    @GetMapping("/{id}", produces = "application/json")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    public Book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getBook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(@PathVariable int id)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        return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findBookById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(id);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    private Book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findBookById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(int id)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        //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9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335D-ACF4-4345-89E7-560B79D3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4A505-8C48-4E3F-B27E-78C0EB4A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64" y="1912149"/>
            <a:ext cx="57340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9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225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Raleway</vt:lpstr>
      <vt:lpstr>Office Theme</vt:lpstr>
      <vt:lpstr>PowerPoint Presentation</vt:lpstr>
      <vt:lpstr>PowerPoint Presentation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15</cp:revision>
  <dcterms:created xsi:type="dcterms:W3CDTF">2021-12-04T09:53:31Z</dcterms:created>
  <dcterms:modified xsi:type="dcterms:W3CDTF">2021-12-24T11:19:56Z</dcterms:modified>
</cp:coreProperties>
</file>