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855B-4AE9-4510-976E-85E3D6DA2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AAAD9-D2C6-4129-811D-034D7CA7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4C0A0-F7B0-48EE-9406-80C26F38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6ED0-36A1-4669-BB23-48ACAE8A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219E-C73C-4FEE-BF50-4FC22C20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16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8203-1EBD-4FDF-82AC-980233F5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F18DC-70B0-46D0-B413-BDA65A8F6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DDCFA-CB44-4C1B-84E9-DC0ACADC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F7B27-D27A-4CBC-81C3-BCB7C7D1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D7C03-7BA6-44C9-B390-CCA52B04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3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316EF-1A61-40BD-8454-60B4ACE51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9AB13-04A4-4CEB-8E6C-17E6EA4E5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4184-3B4A-4D05-BD62-6BBEAD8E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86054-1612-448A-967F-5CC7CD79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3902-A0C3-4B35-AD2C-B83E56D0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65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D311-E68C-4A3A-BE72-20D0CEAB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4BFD-EE42-4218-AD91-427B1B57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C781E-7DCD-42C8-B969-734A4DC6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7BC95-A17E-452E-9B99-F0AD0200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5DA01-A869-43C5-BBB5-6AC4424B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66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A671-CFEF-4BDB-9790-F97F1860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E457B-AECF-4162-84E5-EFC7F767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51E3-2BC4-468F-8C97-45B0D552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6B8BE-DB2F-4262-BCD1-DD20DA56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9E2D-65C5-43BD-9605-BC622F31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26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64B1-198C-4B99-8503-1D92151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4586-8435-46CE-9DAE-482798D84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F532A-5B2F-4645-8546-2C5DC3C61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07BCE-5CFF-4CCC-A6E7-9077EC2C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678BD-13C4-4B14-B991-EE67F5FE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149F7-3F79-4785-8DBE-2444BE14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59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74FA-C7BC-41A5-B319-DEF63524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EA516-A1C0-47C6-B60C-5B03EF744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6A7CC-1B1A-465E-A136-FF17AFD64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38DE9-D786-4CED-9A1D-2EAA87BD3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F61C0-DA82-4019-A156-4EABB2735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FCEB2-695F-4B99-A0CB-D5AE7E89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A9EA3-3702-4CE5-BD11-EF3568BE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3224B-CFB3-45C7-9ED3-A1308E3E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5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506D-C237-42C7-B7AC-8141E74C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4F35F-D3CD-4EF5-9410-8D8C4C04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AC72-6F95-4F6C-90AC-19F8016E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2E101-2CFC-471F-89F7-0C617A5E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4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3492F-2FB6-468F-8FB7-293DF69D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ADA5C-9915-4B2D-998D-9793CF24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2619C-BEF2-4686-909A-99CEB089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39D3-0ABC-4F70-B228-9368F837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2ABE-019E-48B5-BD5F-606363A7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E2C25-2E85-4DEE-BAFC-E64B7A435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3F68D-CEB6-4D65-836D-D83F9F8B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4BDC1-B068-4CAA-A634-6D494859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4B0B9-1B41-4941-A5C2-E44E0AE5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63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BBCF-E21A-4344-AA59-56B8C154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8586B-69E8-4D65-BFBD-496B5BD7C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41AF0-FC1B-45F7-B1DB-2A48B26A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13C58-5FF9-45EE-BD14-78FED887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F828-C2AD-4FE6-B64E-4E00C1EB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E7CD5-C612-46A8-9F87-5A831950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40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048F0-43A2-4521-9ED9-15142B28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5EFC-1897-4A68-A907-F184B1E51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325BD-2374-4427-8F47-3125DA535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F66C-A7E4-4D78-85AA-C21AE93371D5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5DDF-D8FA-4C96-BABB-C0904EBE6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15FB3-FD22-479D-8B0A-A9E69798E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5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3179C1-9EE5-40BD-8952-F4EA4FC48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81766"/>
            <a:ext cx="9144000" cy="56833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Important Note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If we want to return any bean , Then bean should have </a:t>
            </a:r>
            <a:r>
              <a:rPr lang="en-US" dirty="0">
                <a:highlight>
                  <a:srgbClr val="FFFF00"/>
                </a:highlight>
              </a:rPr>
              <a:t>necessary getter method </a:t>
            </a:r>
          </a:p>
          <a:p>
            <a:pPr algn="l"/>
            <a:b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</a:br>
            <a:b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</a:br>
            <a:b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  <a:endParaRPr lang="en-IN" sz="2400" dirty="0">
              <a:latin typeface="Consolas" panose="020B0609020204030204" pitchFamily="49" charset="0"/>
            </a:endParaRPr>
          </a:p>
          <a:p>
            <a:pPr algn="l"/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User(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  <a:p>
            <a:pPr algn="l"/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400" dirty="0">
              <a:latin typeface="Consolas" panose="020B0609020204030204" pitchFamily="49" charset="0"/>
            </a:endParaRPr>
          </a:p>
          <a:p>
            <a:pPr algn="l"/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2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400" dirty="0">
              <a:latin typeface="Consolas" panose="020B0609020204030204" pitchFamily="49" charset="0"/>
            </a:endParaRPr>
          </a:p>
          <a:p>
            <a:pPr algn="l"/>
            <a:r>
              <a:rPr lang="en-IN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IN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getId</a:t>
            </a:r>
            <a:r>
              <a:rPr lang="en-IN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  <a:p>
            <a:pPr algn="l"/>
            <a:r>
              <a:rPr lang="en-IN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IN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String </a:t>
            </a:r>
            <a:r>
              <a:rPr lang="en-IN" sz="2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getName</a:t>
            </a:r>
            <a:r>
              <a:rPr lang="en-IN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  <a:p>
            <a:pPr algn="l"/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2176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00CA-CE50-4A5A-BDAE-2CEEC7357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757"/>
            <a:ext cx="10515600" cy="5418206"/>
          </a:xfrm>
        </p:spPr>
        <p:txBody>
          <a:bodyPr/>
          <a:lstStyle/>
          <a:p>
            <a:r>
              <a:rPr lang="en-US" dirty="0"/>
              <a:t>If we don’t </a:t>
            </a:r>
            <a:r>
              <a:rPr lang="en-US" dirty="0" err="1"/>
              <a:t>specigy</a:t>
            </a:r>
            <a:r>
              <a:rPr lang="en-US" dirty="0"/>
              <a:t> getter in a bean, we will get below error</a:t>
            </a:r>
          </a:p>
          <a:p>
            <a:pPr lvl="1"/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Type definition error: [simple type, class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com.nishant.microservice.startup.User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]; nested exception is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com.fasterxml.jackson.databind.exc.InvalidDefinitionException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No serializer found for class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com.nishant.microservice.startup.User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no properties discovered to create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BeanSerializer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(to avoid exception, disable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SerializationFeature.FAIL_ON_EMPTY_BEANS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(through reference chain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java.util.ArrayList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[0])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2FFBE-BB62-46AD-AB2F-6262C414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" y="3250684"/>
            <a:ext cx="12192000" cy="24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5</cp:revision>
  <dcterms:created xsi:type="dcterms:W3CDTF">2021-12-04T10:11:57Z</dcterms:created>
  <dcterms:modified xsi:type="dcterms:W3CDTF">2021-12-24T11:24:40Z</dcterms:modified>
</cp:coreProperties>
</file>