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4855B-4AE9-4510-976E-85E3D6DA27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6FAAAD9-D2C6-4129-811D-034D7CA75B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94C0A0-F7B0-48EE-9406-80C26F38FE1E}"/>
              </a:ext>
            </a:extLst>
          </p:cNvPr>
          <p:cNvSpPr>
            <a:spLocks noGrp="1"/>
          </p:cNvSpPr>
          <p:nvPr>
            <p:ph type="dt" sz="half" idx="10"/>
          </p:nvPr>
        </p:nvSpPr>
        <p:spPr/>
        <p:txBody>
          <a:bodyPr/>
          <a:lstStyle/>
          <a:p>
            <a:fld id="{26F8F66C-A7E4-4D78-85AA-C21AE93371D5}" type="datetimeFigureOut">
              <a:rPr lang="en-IN" smtClean="0"/>
              <a:t>24-12-2021</a:t>
            </a:fld>
            <a:endParaRPr lang="en-IN"/>
          </a:p>
        </p:txBody>
      </p:sp>
      <p:sp>
        <p:nvSpPr>
          <p:cNvPr id="5" name="Footer Placeholder 4">
            <a:extLst>
              <a:ext uri="{FF2B5EF4-FFF2-40B4-BE49-F238E27FC236}">
                <a16:creationId xmlns:a16="http://schemas.microsoft.com/office/drawing/2014/main" id="{29356ED0-36A1-4669-BB23-48ACAE8A5E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A5219E-C73C-4FEE-BF50-4FC22C20C056}"/>
              </a:ext>
            </a:extLst>
          </p:cNvPr>
          <p:cNvSpPr>
            <a:spLocks noGrp="1"/>
          </p:cNvSpPr>
          <p:nvPr>
            <p:ph type="sldNum" sz="quarter" idx="12"/>
          </p:nvPr>
        </p:nvSpPr>
        <p:spPr/>
        <p:txBody>
          <a:bodyPr/>
          <a:lstStyle/>
          <a:p>
            <a:fld id="{FA0ED3A7-FF59-4E17-846C-1B9B976FE92D}" type="slidenum">
              <a:rPr lang="en-IN" smtClean="0"/>
              <a:t>‹#›</a:t>
            </a:fld>
            <a:endParaRPr lang="en-IN"/>
          </a:p>
        </p:txBody>
      </p:sp>
    </p:spTree>
    <p:extLst>
      <p:ext uri="{BB962C8B-B14F-4D97-AF65-F5344CB8AC3E}">
        <p14:creationId xmlns:p14="http://schemas.microsoft.com/office/powerpoint/2010/main" val="2414169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58203-1EBD-4FDF-82AC-980233F5406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0F18DC-70B0-46D0-B413-BDA65A8F67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DDDCFA-CB44-4C1B-84E9-DC0ACADCEDC9}"/>
              </a:ext>
            </a:extLst>
          </p:cNvPr>
          <p:cNvSpPr>
            <a:spLocks noGrp="1"/>
          </p:cNvSpPr>
          <p:nvPr>
            <p:ph type="dt" sz="half" idx="10"/>
          </p:nvPr>
        </p:nvSpPr>
        <p:spPr/>
        <p:txBody>
          <a:bodyPr/>
          <a:lstStyle/>
          <a:p>
            <a:fld id="{26F8F66C-A7E4-4D78-85AA-C21AE93371D5}" type="datetimeFigureOut">
              <a:rPr lang="en-IN" smtClean="0"/>
              <a:t>24-12-2021</a:t>
            </a:fld>
            <a:endParaRPr lang="en-IN"/>
          </a:p>
        </p:txBody>
      </p:sp>
      <p:sp>
        <p:nvSpPr>
          <p:cNvPr id="5" name="Footer Placeholder 4">
            <a:extLst>
              <a:ext uri="{FF2B5EF4-FFF2-40B4-BE49-F238E27FC236}">
                <a16:creationId xmlns:a16="http://schemas.microsoft.com/office/drawing/2014/main" id="{0D1F7B27-D27A-4CBC-81C3-BCB7C7D197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5D7C03-7BA6-44C9-B390-CCA52B04D004}"/>
              </a:ext>
            </a:extLst>
          </p:cNvPr>
          <p:cNvSpPr>
            <a:spLocks noGrp="1"/>
          </p:cNvSpPr>
          <p:nvPr>
            <p:ph type="sldNum" sz="quarter" idx="12"/>
          </p:nvPr>
        </p:nvSpPr>
        <p:spPr/>
        <p:txBody>
          <a:bodyPr/>
          <a:lstStyle/>
          <a:p>
            <a:fld id="{FA0ED3A7-FF59-4E17-846C-1B9B976FE92D}" type="slidenum">
              <a:rPr lang="en-IN" smtClean="0"/>
              <a:t>‹#›</a:t>
            </a:fld>
            <a:endParaRPr lang="en-IN"/>
          </a:p>
        </p:txBody>
      </p:sp>
    </p:spTree>
    <p:extLst>
      <p:ext uri="{BB962C8B-B14F-4D97-AF65-F5344CB8AC3E}">
        <p14:creationId xmlns:p14="http://schemas.microsoft.com/office/powerpoint/2010/main" val="2734638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1316EF-1A61-40BD-8454-60B4ACE51C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79AB13-04A4-4CEB-8E6C-17E6EA4E59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C04184-3B4A-4D05-BD62-6BBEAD8E7D37}"/>
              </a:ext>
            </a:extLst>
          </p:cNvPr>
          <p:cNvSpPr>
            <a:spLocks noGrp="1"/>
          </p:cNvSpPr>
          <p:nvPr>
            <p:ph type="dt" sz="half" idx="10"/>
          </p:nvPr>
        </p:nvSpPr>
        <p:spPr/>
        <p:txBody>
          <a:bodyPr/>
          <a:lstStyle/>
          <a:p>
            <a:fld id="{26F8F66C-A7E4-4D78-85AA-C21AE93371D5}" type="datetimeFigureOut">
              <a:rPr lang="en-IN" smtClean="0"/>
              <a:t>24-12-2021</a:t>
            </a:fld>
            <a:endParaRPr lang="en-IN"/>
          </a:p>
        </p:txBody>
      </p:sp>
      <p:sp>
        <p:nvSpPr>
          <p:cNvPr id="5" name="Footer Placeholder 4">
            <a:extLst>
              <a:ext uri="{FF2B5EF4-FFF2-40B4-BE49-F238E27FC236}">
                <a16:creationId xmlns:a16="http://schemas.microsoft.com/office/drawing/2014/main" id="{98186054-1612-448A-967F-5CC7CD7993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A73902-A0C3-4B35-AD2C-B83E56D0CC6E}"/>
              </a:ext>
            </a:extLst>
          </p:cNvPr>
          <p:cNvSpPr>
            <a:spLocks noGrp="1"/>
          </p:cNvSpPr>
          <p:nvPr>
            <p:ph type="sldNum" sz="quarter" idx="12"/>
          </p:nvPr>
        </p:nvSpPr>
        <p:spPr/>
        <p:txBody>
          <a:bodyPr/>
          <a:lstStyle/>
          <a:p>
            <a:fld id="{FA0ED3A7-FF59-4E17-846C-1B9B976FE92D}" type="slidenum">
              <a:rPr lang="en-IN" smtClean="0"/>
              <a:t>‹#›</a:t>
            </a:fld>
            <a:endParaRPr lang="en-IN"/>
          </a:p>
        </p:txBody>
      </p:sp>
    </p:spTree>
    <p:extLst>
      <p:ext uri="{BB962C8B-B14F-4D97-AF65-F5344CB8AC3E}">
        <p14:creationId xmlns:p14="http://schemas.microsoft.com/office/powerpoint/2010/main" val="1716658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3D311-E68C-4A3A-BE72-20D0CEAB8F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6A4BFD-EE42-4218-AD91-427B1B5729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8C781E-7DCD-42C8-B969-734A4DC68291}"/>
              </a:ext>
            </a:extLst>
          </p:cNvPr>
          <p:cNvSpPr>
            <a:spLocks noGrp="1"/>
          </p:cNvSpPr>
          <p:nvPr>
            <p:ph type="dt" sz="half" idx="10"/>
          </p:nvPr>
        </p:nvSpPr>
        <p:spPr/>
        <p:txBody>
          <a:bodyPr/>
          <a:lstStyle/>
          <a:p>
            <a:fld id="{26F8F66C-A7E4-4D78-85AA-C21AE93371D5}" type="datetimeFigureOut">
              <a:rPr lang="en-IN" smtClean="0"/>
              <a:t>24-12-2021</a:t>
            </a:fld>
            <a:endParaRPr lang="en-IN"/>
          </a:p>
        </p:txBody>
      </p:sp>
      <p:sp>
        <p:nvSpPr>
          <p:cNvPr id="5" name="Footer Placeholder 4">
            <a:extLst>
              <a:ext uri="{FF2B5EF4-FFF2-40B4-BE49-F238E27FC236}">
                <a16:creationId xmlns:a16="http://schemas.microsoft.com/office/drawing/2014/main" id="{BE27BC95-A17E-452E-9B99-F0AD0200A8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35DA01-A869-43C5-BBB5-6AC4424B3F89}"/>
              </a:ext>
            </a:extLst>
          </p:cNvPr>
          <p:cNvSpPr>
            <a:spLocks noGrp="1"/>
          </p:cNvSpPr>
          <p:nvPr>
            <p:ph type="sldNum" sz="quarter" idx="12"/>
          </p:nvPr>
        </p:nvSpPr>
        <p:spPr/>
        <p:txBody>
          <a:bodyPr/>
          <a:lstStyle/>
          <a:p>
            <a:fld id="{FA0ED3A7-FF59-4E17-846C-1B9B976FE92D}" type="slidenum">
              <a:rPr lang="en-IN" smtClean="0"/>
              <a:t>‹#›</a:t>
            </a:fld>
            <a:endParaRPr lang="en-IN"/>
          </a:p>
        </p:txBody>
      </p:sp>
    </p:spTree>
    <p:extLst>
      <p:ext uri="{BB962C8B-B14F-4D97-AF65-F5344CB8AC3E}">
        <p14:creationId xmlns:p14="http://schemas.microsoft.com/office/powerpoint/2010/main" val="4048663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BA671-CFEF-4BDB-9790-F97F186089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0E457B-AECF-4162-84E5-EFC7F767A1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3651E3-2BC4-468F-8C97-45B0D5524A7A}"/>
              </a:ext>
            </a:extLst>
          </p:cNvPr>
          <p:cNvSpPr>
            <a:spLocks noGrp="1"/>
          </p:cNvSpPr>
          <p:nvPr>
            <p:ph type="dt" sz="half" idx="10"/>
          </p:nvPr>
        </p:nvSpPr>
        <p:spPr/>
        <p:txBody>
          <a:bodyPr/>
          <a:lstStyle/>
          <a:p>
            <a:fld id="{26F8F66C-A7E4-4D78-85AA-C21AE93371D5}" type="datetimeFigureOut">
              <a:rPr lang="en-IN" smtClean="0"/>
              <a:t>24-12-2021</a:t>
            </a:fld>
            <a:endParaRPr lang="en-IN"/>
          </a:p>
        </p:txBody>
      </p:sp>
      <p:sp>
        <p:nvSpPr>
          <p:cNvPr id="5" name="Footer Placeholder 4">
            <a:extLst>
              <a:ext uri="{FF2B5EF4-FFF2-40B4-BE49-F238E27FC236}">
                <a16:creationId xmlns:a16="http://schemas.microsoft.com/office/drawing/2014/main" id="{9B76B8BE-DB2F-4262-BCD1-DD20DA5673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0B9E2D-65C5-43BD-9605-BC622F317C54}"/>
              </a:ext>
            </a:extLst>
          </p:cNvPr>
          <p:cNvSpPr>
            <a:spLocks noGrp="1"/>
          </p:cNvSpPr>
          <p:nvPr>
            <p:ph type="sldNum" sz="quarter" idx="12"/>
          </p:nvPr>
        </p:nvSpPr>
        <p:spPr/>
        <p:txBody>
          <a:bodyPr/>
          <a:lstStyle/>
          <a:p>
            <a:fld id="{FA0ED3A7-FF59-4E17-846C-1B9B976FE92D}" type="slidenum">
              <a:rPr lang="en-IN" smtClean="0"/>
              <a:t>‹#›</a:t>
            </a:fld>
            <a:endParaRPr lang="en-IN"/>
          </a:p>
        </p:txBody>
      </p:sp>
    </p:spTree>
    <p:extLst>
      <p:ext uri="{BB962C8B-B14F-4D97-AF65-F5344CB8AC3E}">
        <p14:creationId xmlns:p14="http://schemas.microsoft.com/office/powerpoint/2010/main" val="2031260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D64B1-198C-4B99-8503-1D9215147D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C94586-8435-46CE-9DAE-482798D84A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03F532A-5B2F-4645-8546-2C5DC3C612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3407BCE-5CFF-4CCC-A6E7-9077EC2CBD4D}"/>
              </a:ext>
            </a:extLst>
          </p:cNvPr>
          <p:cNvSpPr>
            <a:spLocks noGrp="1"/>
          </p:cNvSpPr>
          <p:nvPr>
            <p:ph type="dt" sz="half" idx="10"/>
          </p:nvPr>
        </p:nvSpPr>
        <p:spPr/>
        <p:txBody>
          <a:bodyPr/>
          <a:lstStyle/>
          <a:p>
            <a:fld id="{26F8F66C-A7E4-4D78-85AA-C21AE93371D5}" type="datetimeFigureOut">
              <a:rPr lang="en-IN" smtClean="0"/>
              <a:t>24-12-2021</a:t>
            </a:fld>
            <a:endParaRPr lang="en-IN"/>
          </a:p>
        </p:txBody>
      </p:sp>
      <p:sp>
        <p:nvSpPr>
          <p:cNvPr id="6" name="Footer Placeholder 5">
            <a:extLst>
              <a:ext uri="{FF2B5EF4-FFF2-40B4-BE49-F238E27FC236}">
                <a16:creationId xmlns:a16="http://schemas.microsoft.com/office/drawing/2014/main" id="{33F678BD-13C4-4B14-B991-EE67F5FEBC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3149F7-3F79-4785-8DBE-2444BE14E26F}"/>
              </a:ext>
            </a:extLst>
          </p:cNvPr>
          <p:cNvSpPr>
            <a:spLocks noGrp="1"/>
          </p:cNvSpPr>
          <p:nvPr>
            <p:ph type="sldNum" sz="quarter" idx="12"/>
          </p:nvPr>
        </p:nvSpPr>
        <p:spPr/>
        <p:txBody>
          <a:bodyPr/>
          <a:lstStyle/>
          <a:p>
            <a:fld id="{FA0ED3A7-FF59-4E17-846C-1B9B976FE92D}" type="slidenum">
              <a:rPr lang="en-IN" smtClean="0"/>
              <a:t>‹#›</a:t>
            </a:fld>
            <a:endParaRPr lang="en-IN"/>
          </a:p>
        </p:txBody>
      </p:sp>
    </p:spTree>
    <p:extLst>
      <p:ext uri="{BB962C8B-B14F-4D97-AF65-F5344CB8AC3E}">
        <p14:creationId xmlns:p14="http://schemas.microsoft.com/office/powerpoint/2010/main" val="2794597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E74FA-C7BC-41A5-B319-DEF63524760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3EA516-A1C0-47C6-B60C-5B03EF7445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86A7CC-1B1A-465E-A136-FF17AFD64A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FB38DE9-D786-4CED-9A1D-2EAA87BD3B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3F61C0-DA82-4019-A156-4EABB27354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D9FCEB2-695F-4B99-A0CB-D5AE7E899257}"/>
              </a:ext>
            </a:extLst>
          </p:cNvPr>
          <p:cNvSpPr>
            <a:spLocks noGrp="1"/>
          </p:cNvSpPr>
          <p:nvPr>
            <p:ph type="dt" sz="half" idx="10"/>
          </p:nvPr>
        </p:nvSpPr>
        <p:spPr/>
        <p:txBody>
          <a:bodyPr/>
          <a:lstStyle/>
          <a:p>
            <a:fld id="{26F8F66C-A7E4-4D78-85AA-C21AE93371D5}" type="datetimeFigureOut">
              <a:rPr lang="en-IN" smtClean="0"/>
              <a:t>24-12-2021</a:t>
            </a:fld>
            <a:endParaRPr lang="en-IN"/>
          </a:p>
        </p:txBody>
      </p:sp>
      <p:sp>
        <p:nvSpPr>
          <p:cNvPr id="8" name="Footer Placeholder 7">
            <a:extLst>
              <a:ext uri="{FF2B5EF4-FFF2-40B4-BE49-F238E27FC236}">
                <a16:creationId xmlns:a16="http://schemas.microsoft.com/office/drawing/2014/main" id="{EBAA9EA3-3702-4CE5-BD11-EF3568BE430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CE3224B-CFB3-45C7-9ED3-A1308E3E9B6A}"/>
              </a:ext>
            </a:extLst>
          </p:cNvPr>
          <p:cNvSpPr>
            <a:spLocks noGrp="1"/>
          </p:cNvSpPr>
          <p:nvPr>
            <p:ph type="sldNum" sz="quarter" idx="12"/>
          </p:nvPr>
        </p:nvSpPr>
        <p:spPr/>
        <p:txBody>
          <a:bodyPr/>
          <a:lstStyle/>
          <a:p>
            <a:fld id="{FA0ED3A7-FF59-4E17-846C-1B9B976FE92D}" type="slidenum">
              <a:rPr lang="en-IN" smtClean="0"/>
              <a:t>‹#›</a:t>
            </a:fld>
            <a:endParaRPr lang="en-IN"/>
          </a:p>
        </p:txBody>
      </p:sp>
    </p:spTree>
    <p:extLst>
      <p:ext uri="{BB962C8B-B14F-4D97-AF65-F5344CB8AC3E}">
        <p14:creationId xmlns:p14="http://schemas.microsoft.com/office/powerpoint/2010/main" val="281657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C506D-C237-42C7-B7AC-8141E74CDDD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74F35F-D3CD-4EF5-9410-8D8C4C044CA1}"/>
              </a:ext>
            </a:extLst>
          </p:cNvPr>
          <p:cNvSpPr>
            <a:spLocks noGrp="1"/>
          </p:cNvSpPr>
          <p:nvPr>
            <p:ph type="dt" sz="half" idx="10"/>
          </p:nvPr>
        </p:nvSpPr>
        <p:spPr/>
        <p:txBody>
          <a:bodyPr/>
          <a:lstStyle/>
          <a:p>
            <a:fld id="{26F8F66C-A7E4-4D78-85AA-C21AE93371D5}" type="datetimeFigureOut">
              <a:rPr lang="en-IN" smtClean="0"/>
              <a:t>24-12-2021</a:t>
            </a:fld>
            <a:endParaRPr lang="en-IN"/>
          </a:p>
        </p:txBody>
      </p:sp>
      <p:sp>
        <p:nvSpPr>
          <p:cNvPr id="4" name="Footer Placeholder 3">
            <a:extLst>
              <a:ext uri="{FF2B5EF4-FFF2-40B4-BE49-F238E27FC236}">
                <a16:creationId xmlns:a16="http://schemas.microsoft.com/office/drawing/2014/main" id="{DD9EAC72-6F95-4F6C-90AC-19F8016E75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102E101-2CFC-471F-89F7-0C617A5ECA6F}"/>
              </a:ext>
            </a:extLst>
          </p:cNvPr>
          <p:cNvSpPr>
            <a:spLocks noGrp="1"/>
          </p:cNvSpPr>
          <p:nvPr>
            <p:ph type="sldNum" sz="quarter" idx="12"/>
          </p:nvPr>
        </p:nvSpPr>
        <p:spPr/>
        <p:txBody>
          <a:bodyPr/>
          <a:lstStyle/>
          <a:p>
            <a:fld id="{FA0ED3A7-FF59-4E17-846C-1B9B976FE92D}" type="slidenum">
              <a:rPr lang="en-IN" smtClean="0"/>
              <a:t>‹#›</a:t>
            </a:fld>
            <a:endParaRPr lang="en-IN"/>
          </a:p>
        </p:txBody>
      </p:sp>
    </p:spTree>
    <p:extLst>
      <p:ext uri="{BB962C8B-B14F-4D97-AF65-F5344CB8AC3E}">
        <p14:creationId xmlns:p14="http://schemas.microsoft.com/office/powerpoint/2010/main" val="4196342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93492F-2FB6-468F-8FB7-293DF69D0908}"/>
              </a:ext>
            </a:extLst>
          </p:cNvPr>
          <p:cNvSpPr>
            <a:spLocks noGrp="1"/>
          </p:cNvSpPr>
          <p:nvPr>
            <p:ph type="dt" sz="half" idx="10"/>
          </p:nvPr>
        </p:nvSpPr>
        <p:spPr/>
        <p:txBody>
          <a:bodyPr/>
          <a:lstStyle/>
          <a:p>
            <a:fld id="{26F8F66C-A7E4-4D78-85AA-C21AE93371D5}" type="datetimeFigureOut">
              <a:rPr lang="en-IN" smtClean="0"/>
              <a:t>24-12-2021</a:t>
            </a:fld>
            <a:endParaRPr lang="en-IN"/>
          </a:p>
        </p:txBody>
      </p:sp>
      <p:sp>
        <p:nvSpPr>
          <p:cNvPr id="3" name="Footer Placeholder 2">
            <a:extLst>
              <a:ext uri="{FF2B5EF4-FFF2-40B4-BE49-F238E27FC236}">
                <a16:creationId xmlns:a16="http://schemas.microsoft.com/office/drawing/2014/main" id="{314ADA5C-9915-4B2D-998D-9793CF24B41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752619C-BEF2-4686-909A-99CEB0890A68}"/>
              </a:ext>
            </a:extLst>
          </p:cNvPr>
          <p:cNvSpPr>
            <a:spLocks noGrp="1"/>
          </p:cNvSpPr>
          <p:nvPr>
            <p:ph type="sldNum" sz="quarter" idx="12"/>
          </p:nvPr>
        </p:nvSpPr>
        <p:spPr/>
        <p:txBody>
          <a:bodyPr/>
          <a:lstStyle/>
          <a:p>
            <a:fld id="{FA0ED3A7-FF59-4E17-846C-1B9B976FE92D}" type="slidenum">
              <a:rPr lang="en-IN" smtClean="0"/>
              <a:t>‹#›</a:t>
            </a:fld>
            <a:endParaRPr lang="en-IN"/>
          </a:p>
        </p:txBody>
      </p:sp>
    </p:spTree>
    <p:extLst>
      <p:ext uri="{BB962C8B-B14F-4D97-AF65-F5344CB8AC3E}">
        <p14:creationId xmlns:p14="http://schemas.microsoft.com/office/powerpoint/2010/main" val="4175708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439D3-0ABC-4F70-B228-9368F837B8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1DF2ABE-019E-48B5-BD5F-606363A73D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64E2C25-2E85-4DEE-BAFC-E64B7A4356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13F68D-CEB6-4D65-836D-D83F9F8B44DA}"/>
              </a:ext>
            </a:extLst>
          </p:cNvPr>
          <p:cNvSpPr>
            <a:spLocks noGrp="1"/>
          </p:cNvSpPr>
          <p:nvPr>
            <p:ph type="dt" sz="half" idx="10"/>
          </p:nvPr>
        </p:nvSpPr>
        <p:spPr/>
        <p:txBody>
          <a:bodyPr/>
          <a:lstStyle/>
          <a:p>
            <a:fld id="{26F8F66C-A7E4-4D78-85AA-C21AE93371D5}" type="datetimeFigureOut">
              <a:rPr lang="en-IN" smtClean="0"/>
              <a:t>24-12-2021</a:t>
            </a:fld>
            <a:endParaRPr lang="en-IN"/>
          </a:p>
        </p:txBody>
      </p:sp>
      <p:sp>
        <p:nvSpPr>
          <p:cNvPr id="6" name="Footer Placeholder 5">
            <a:extLst>
              <a:ext uri="{FF2B5EF4-FFF2-40B4-BE49-F238E27FC236}">
                <a16:creationId xmlns:a16="http://schemas.microsoft.com/office/drawing/2014/main" id="{97E4BDC1-B068-4CAA-A634-6D49485906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D4B0B9-1B41-4941-A5C2-E44E0AE55FFC}"/>
              </a:ext>
            </a:extLst>
          </p:cNvPr>
          <p:cNvSpPr>
            <a:spLocks noGrp="1"/>
          </p:cNvSpPr>
          <p:nvPr>
            <p:ph type="sldNum" sz="quarter" idx="12"/>
          </p:nvPr>
        </p:nvSpPr>
        <p:spPr/>
        <p:txBody>
          <a:bodyPr/>
          <a:lstStyle/>
          <a:p>
            <a:fld id="{FA0ED3A7-FF59-4E17-846C-1B9B976FE92D}" type="slidenum">
              <a:rPr lang="en-IN" smtClean="0"/>
              <a:t>‹#›</a:t>
            </a:fld>
            <a:endParaRPr lang="en-IN"/>
          </a:p>
        </p:txBody>
      </p:sp>
    </p:spTree>
    <p:extLst>
      <p:ext uri="{BB962C8B-B14F-4D97-AF65-F5344CB8AC3E}">
        <p14:creationId xmlns:p14="http://schemas.microsoft.com/office/powerpoint/2010/main" val="742637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EBBCF-E21A-4344-AA59-56B8C1541A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F88586B-69E8-4D65-BFBD-496B5BD7CF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5741AF0-FC1B-45F7-B1DB-2A48B26A5E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513C58-5FF9-45EE-BD14-78FED887530F}"/>
              </a:ext>
            </a:extLst>
          </p:cNvPr>
          <p:cNvSpPr>
            <a:spLocks noGrp="1"/>
          </p:cNvSpPr>
          <p:nvPr>
            <p:ph type="dt" sz="half" idx="10"/>
          </p:nvPr>
        </p:nvSpPr>
        <p:spPr/>
        <p:txBody>
          <a:bodyPr/>
          <a:lstStyle/>
          <a:p>
            <a:fld id="{26F8F66C-A7E4-4D78-85AA-C21AE93371D5}" type="datetimeFigureOut">
              <a:rPr lang="en-IN" smtClean="0"/>
              <a:t>24-12-2021</a:t>
            </a:fld>
            <a:endParaRPr lang="en-IN"/>
          </a:p>
        </p:txBody>
      </p:sp>
      <p:sp>
        <p:nvSpPr>
          <p:cNvPr id="6" name="Footer Placeholder 5">
            <a:extLst>
              <a:ext uri="{FF2B5EF4-FFF2-40B4-BE49-F238E27FC236}">
                <a16:creationId xmlns:a16="http://schemas.microsoft.com/office/drawing/2014/main" id="{AA68F828-C2AD-4FE6-B64E-4E00C1EBE9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AE7CD5-C612-46A8-9F87-5A831950A0D9}"/>
              </a:ext>
            </a:extLst>
          </p:cNvPr>
          <p:cNvSpPr>
            <a:spLocks noGrp="1"/>
          </p:cNvSpPr>
          <p:nvPr>
            <p:ph type="sldNum" sz="quarter" idx="12"/>
          </p:nvPr>
        </p:nvSpPr>
        <p:spPr/>
        <p:txBody>
          <a:bodyPr/>
          <a:lstStyle/>
          <a:p>
            <a:fld id="{FA0ED3A7-FF59-4E17-846C-1B9B976FE92D}" type="slidenum">
              <a:rPr lang="en-IN" smtClean="0"/>
              <a:t>‹#›</a:t>
            </a:fld>
            <a:endParaRPr lang="en-IN"/>
          </a:p>
        </p:txBody>
      </p:sp>
    </p:spTree>
    <p:extLst>
      <p:ext uri="{BB962C8B-B14F-4D97-AF65-F5344CB8AC3E}">
        <p14:creationId xmlns:p14="http://schemas.microsoft.com/office/powerpoint/2010/main" val="2035406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A048F0-43A2-4521-9ED9-15142B28BA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5A5EFC-1897-4A68-A907-F184B1E519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F325BD-2374-4427-8F47-3125DA5354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F8F66C-A7E4-4D78-85AA-C21AE93371D5}" type="datetimeFigureOut">
              <a:rPr lang="en-IN" smtClean="0"/>
              <a:t>24-12-2021</a:t>
            </a:fld>
            <a:endParaRPr lang="en-IN"/>
          </a:p>
        </p:txBody>
      </p:sp>
      <p:sp>
        <p:nvSpPr>
          <p:cNvPr id="5" name="Footer Placeholder 4">
            <a:extLst>
              <a:ext uri="{FF2B5EF4-FFF2-40B4-BE49-F238E27FC236}">
                <a16:creationId xmlns:a16="http://schemas.microsoft.com/office/drawing/2014/main" id="{08F95DDF-D8FA-4C96-BABB-C0904EBE68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B15FB3-FD22-479D-8B0A-A9E69798E3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0ED3A7-FF59-4E17-846C-1B9B976FE92D}" type="slidenum">
              <a:rPr lang="en-IN" smtClean="0"/>
              <a:t>‹#›</a:t>
            </a:fld>
            <a:endParaRPr lang="en-IN"/>
          </a:p>
        </p:txBody>
      </p:sp>
    </p:spTree>
    <p:extLst>
      <p:ext uri="{BB962C8B-B14F-4D97-AF65-F5344CB8AC3E}">
        <p14:creationId xmlns:p14="http://schemas.microsoft.com/office/powerpoint/2010/main" val="235753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A00E25F-F466-452D-B526-E0B38A1CCC38}"/>
              </a:ext>
            </a:extLst>
          </p:cNvPr>
          <p:cNvSpPr>
            <a:spLocks noGrp="1"/>
          </p:cNvSpPr>
          <p:nvPr>
            <p:ph type="subTitle" idx="1"/>
          </p:nvPr>
        </p:nvSpPr>
        <p:spPr>
          <a:xfrm>
            <a:off x="732148" y="349790"/>
            <a:ext cx="10806259" cy="5259158"/>
          </a:xfrm>
        </p:spPr>
        <p:txBody>
          <a:bodyPr>
            <a:normAutofit fontScale="85000" lnSpcReduction="20000"/>
          </a:bodyPr>
          <a:lstStyle/>
          <a:p>
            <a:r>
              <a:rPr lang="en-US" sz="1800" dirty="0"/>
              <a:t>How Controller Works</a:t>
            </a:r>
          </a:p>
          <a:p>
            <a:pPr marL="342900" indent="-342900" algn="l">
              <a:buFont typeface="Arial" panose="020B0604020202020204" pitchFamily="34" charset="0"/>
              <a:buChar char="•"/>
            </a:pPr>
            <a:r>
              <a:rPr lang="en-IN" sz="1800" dirty="0"/>
              <a:t>What is dispatcher servlet?—unanswered</a:t>
            </a:r>
          </a:p>
          <a:p>
            <a:pPr marL="800100" lvl="1" indent="-342900" algn="l">
              <a:buFont typeface="Arial" panose="020B0604020202020204" pitchFamily="34" charset="0"/>
              <a:buChar char="•"/>
            </a:pPr>
            <a:r>
              <a:rPr lang="en-US" sz="1600" b="0" i="0" dirty="0">
                <a:solidFill>
                  <a:srgbClr val="1C1D1F"/>
                </a:solidFill>
                <a:effectLst/>
                <a:latin typeface="sf pro text"/>
              </a:rPr>
              <a:t>If you look at the log you would see something like this - mapping servlet dispatches servlet to slash. What is happening here is dispatcher servlet is handling all the requests. So this is the root of the web application, right? So it’s handling all the requests.</a:t>
            </a:r>
          </a:p>
          <a:p>
            <a:pPr marL="800100" lvl="1" indent="-342900" algn="l">
              <a:buFont typeface="Arial" panose="020B0604020202020204" pitchFamily="34" charset="0"/>
              <a:buChar char="•"/>
            </a:pPr>
            <a:r>
              <a:rPr lang="en-US" sz="1600" b="0" i="0" dirty="0">
                <a:solidFill>
                  <a:srgbClr val="1C1D1F"/>
                </a:solidFill>
                <a:effectLst/>
                <a:latin typeface="sf pro text"/>
              </a:rPr>
              <a:t>Whenever you type a   URL into the browser, whenever I type hello world bean into the browser,    What would happen is the request would go to Dispatcher servlet. Dispatcher servlet would be the one which    would be handling that request first.    This is following a pattern called </a:t>
            </a:r>
            <a:r>
              <a:rPr lang="en-US" sz="1600" b="0" i="0" dirty="0">
                <a:solidFill>
                  <a:srgbClr val="1C1D1F"/>
                </a:solidFill>
                <a:effectLst/>
                <a:highlight>
                  <a:srgbClr val="FFFF00"/>
                </a:highlight>
                <a:latin typeface="sf pro text"/>
              </a:rPr>
              <a:t>front controller</a:t>
            </a:r>
            <a:r>
              <a:rPr lang="en-US" sz="1600" b="0" i="0" dirty="0">
                <a:solidFill>
                  <a:srgbClr val="1C1D1F"/>
                </a:solidFill>
                <a:effectLst/>
                <a:latin typeface="sf pro text"/>
              </a:rPr>
              <a:t>. Dispatcher servlet is the front controller for   spring web MVC framework.    So the request goes to dispatcher servlet.    Dispatcher servlet knows all the different mappings which are present in the application. So    it knows hello world get method is mapped to this method.    Dispatcher servlet knows that hello world bean get request is mapped to this specific method.   So once it gets to request, it determines which is the right controller to execute that request.</a:t>
            </a:r>
          </a:p>
          <a:p>
            <a:pPr marL="800100" lvl="1" indent="-342900" algn="l">
              <a:buFont typeface="Arial" panose="020B0604020202020204" pitchFamily="34" charset="0"/>
              <a:buChar char="•"/>
            </a:pPr>
            <a:endParaRPr lang="en-US" sz="1600" b="0" i="0" dirty="0">
              <a:solidFill>
                <a:srgbClr val="1C1D1F"/>
              </a:solidFill>
              <a:effectLst/>
              <a:latin typeface="sf pro text"/>
            </a:endParaRPr>
          </a:p>
          <a:p>
            <a:pPr marL="800100" lvl="1" indent="-342900" algn="l">
              <a:buFont typeface="Arial" panose="020B0604020202020204" pitchFamily="34" charset="0"/>
              <a:buChar char="•"/>
            </a:pPr>
            <a:r>
              <a:rPr lang="en-US" sz="1600" b="0" i="0" dirty="0">
                <a:solidFill>
                  <a:srgbClr val="1C1D1F"/>
                </a:solidFill>
                <a:effectLst/>
                <a:latin typeface="sf pro text"/>
              </a:rPr>
              <a:t>So it looks at the URI and the request method. When we type a URL in the browser, The dispatcher servlet says,    “Ok! there's a get request to Hello World bean. Which is the right controller that would be able to execute    it for me?”    It will find this specific method.    It would see that hello world controller dot hello world bean is the right one to execute.    So it would execute that, so it would make sure that this method is executed and this bean is returned   back. </a:t>
            </a:r>
          </a:p>
          <a:p>
            <a:pPr marL="800100" lvl="1" indent="-342900" algn="l">
              <a:buFont typeface="Arial" panose="020B0604020202020204" pitchFamily="34" charset="0"/>
              <a:buChar char="•"/>
            </a:pPr>
            <a:endParaRPr lang="en-US" sz="1600" b="0" i="0" dirty="0">
              <a:solidFill>
                <a:srgbClr val="1C1D1F"/>
              </a:solidFill>
              <a:effectLst/>
              <a:latin typeface="sf pro text"/>
            </a:endParaRPr>
          </a:p>
          <a:p>
            <a:pPr marL="800100" lvl="1" indent="-342900" algn="l">
              <a:buFont typeface="Arial" panose="020B0604020202020204" pitchFamily="34" charset="0"/>
              <a:buChar char="•"/>
            </a:pPr>
            <a:r>
              <a:rPr lang="en-US" sz="1600" b="0" i="0" dirty="0">
                <a:solidFill>
                  <a:srgbClr val="1C1D1F"/>
                </a:solidFill>
                <a:effectLst/>
                <a:latin typeface="sf pro text"/>
              </a:rPr>
              <a:t>Once the bean is returned back then dispatches servlet looks at how do I send the response back. We have a at </a:t>
            </a:r>
            <a:r>
              <a:rPr lang="en-US" sz="1600" b="0" i="0" dirty="0" err="1">
                <a:solidFill>
                  <a:srgbClr val="1C1D1F"/>
                </a:solidFill>
                <a:effectLst/>
                <a:latin typeface="sf pro text"/>
              </a:rPr>
              <a:t>restcontroller</a:t>
            </a:r>
            <a:r>
              <a:rPr lang="en-US" sz="1600" b="0" i="0" dirty="0">
                <a:solidFill>
                  <a:srgbClr val="1C1D1F"/>
                </a:solidFill>
                <a:effectLst/>
                <a:latin typeface="sf pro text"/>
              </a:rPr>
              <a:t> annotation in here.    Part of the  </a:t>
            </a:r>
            <a:r>
              <a:rPr lang="en-US" sz="1600" b="0" i="0" dirty="0" err="1">
                <a:solidFill>
                  <a:srgbClr val="1C1D1F"/>
                </a:solidFill>
                <a:effectLst/>
                <a:latin typeface="sf pro text"/>
              </a:rPr>
              <a:t>restcontroller</a:t>
            </a:r>
            <a:r>
              <a:rPr lang="en-US" sz="1600" b="0" i="0" dirty="0">
                <a:solidFill>
                  <a:srgbClr val="1C1D1F"/>
                </a:solidFill>
                <a:effectLst/>
                <a:latin typeface="sf pro text"/>
              </a:rPr>
              <a:t> annotation, if you look at it is something </a:t>
            </a:r>
            <a:r>
              <a:rPr lang="en-US" sz="1600" b="0" i="0" dirty="0">
                <a:solidFill>
                  <a:srgbClr val="1C1D1F"/>
                </a:solidFill>
                <a:effectLst/>
                <a:highlight>
                  <a:srgbClr val="FFFF00"/>
                </a:highlight>
                <a:latin typeface="sf pro text"/>
              </a:rPr>
              <a:t>called response body    annotation</a:t>
            </a:r>
            <a:r>
              <a:rPr lang="en-US" sz="1600" b="0" i="0" dirty="0">
                <a:solidFill>
                  <a:srgbClr val="1C1D1F"/>
                </a:solidFill>
                <a:effectLst/>
                <a:latin typeface="sf pro text"/>
              </a:rPr>
              <a:t>.    One of the important annotations which is present in </a:t>
            </a:r>
            <a:r>
              <a:rPr lang="en-US" sz="1600" b="0" i="0" dirty="0" err="1">
                <a:solidFill>
                  <a:srgbClr val="1C1D1F"/>
                </a:solidFill>
                <a:effectLst/>
                <a:latin typeface="sf pro text"/>
              </a:rPr>
              <a:t>restcontroller</a:t>
            </a:r>
            <a:r>
              <a:rPr lang="en-US" sz="1600" b="0" i="0" dirty="0">
                <a:solidFill>
                  <a:srgbClr val="1C1D1F"/>
                </a:solidFill>
                <a:effectLst/>
                <a:latin typeface="sf pro text"/>
              </a:rPr>
              <a:t> is response body.    What would happen when I put response body on a controller, is the response from that would be mapped    by a message convertor into some other format.    So here the message convertor which is going to be used is Jackson.    So dispatcher servlet would say, “OK! do the Jackson conversion. Do the conversion to JSON.”    It would actually convert Hello World bean, whatever content is there in there.    It converts it into JSON and sends the response back. The hello world bean request goes to a dispatcher    servlet, dispatcher servlet finds the hello world controller, the specific method hello world bean. It calls    it, gets the bean, invoke the conversion on it, converts it into JSON and returns the response back.</a:t>
            </a:r>
            <a:endParaRPr lang="en-US" sz="1600" dirty="0">
              <a:solidFill>
                <a:srgbClr val="1C1D1F"/>
              </a:solidFill>
              <a:latin typeface="sf pro text"/>
            </a:endParaRPr>
          </a:p>
          <a:p>
            <a:pPr algn="l"/>
            <a:r>
              <a:rPr lang="en-IN" sz="1800" dirty="0">
                <a:solidFill>
                  <a:srgbClr val="646464"/>
                </a:solidFill>
                <a:latin typeface="Consolas" panose="020B0609020204030204" pitchFamily="49" charset="0"/>
              </a:rPr>
              <a:t>@Controller</a:t>
            </a:r>
          </a:p>
          <a:p>
            <a:pPr algn="l"/>
            <a:r>
              <a:rPr lang="en-IN" sz="1800" dirty="0">
                <a:solidFill>
                  <a:srgbClr val="646464"/>
                </a:solidFill>
                <a:latin typeface="Consolas" panose="020B0609020204030204" pitchFamily="49" charset="0"/>
              </a:rPr>
              <a:t>@ResponseBody</a:t>
            </a: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@interface</a:t>
            </a:r>
            <a:r>
              <a:rPr lang="en-IN" sz="1800" b="1" dirty="0">
                <a:solidFill>
                  <a:srgbClr val="000000"/>
                </a:solidFill>
                <a:latin typeface="Consolas" panose="020B0609020204030204" pitchFamily="49" charset="0"/>
              </a:rPr>
              <a:t> </a:t>
            </a:r>
            <a:r>
              <a:rPr lang="en-IN" sz="1800" b="1" dirty="0" err="1">
                <a:solidFill>
                  <a:srgbClr val="646464"/>
                </a:solidFill>
                <a:latin typeface="Consolas" panose="020B0609020204030204" pitchFamily="49" charset="0"/>
              </a:rPr>
              <a:t>RestController</a:t>
            </a:r>
            <a:r>
              <a:rPr lang="en-IN" sz="1800" b="1" dirty="0">
                <a:solidFill>
                  <a:srgbClr val="000000"/>
                </a:solidFill>
                <a:latin typeface="Consolas" panose="020B0609020204030204" pitchFamily="49" charset="0"/>
              </a:rPr>
              <a:t> </a:t>
            </a:r>
            <a:endParaRPr lang="en-IN" sz="1800" dirty="0"/>
          </a:p>
        </p:txBody>
      </p:sp>
    </p:spTree>
    <p:extLst>
      <p:ext uri="{BB962C8B-B14F-4D97-AF65-F5344CB8AC3E}">
        <p14:creationId xmlns:p14="http://schemas.microsoft.com/office/powerpoint/2010/main" val="3544110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A9AB6-82C0-412F-A7B5-678EC82A60E3}"/>
              </a:ext>
            </a:extLst>
          </p:cNvPr>
          <p:cNvSpPr>
            <a:spLocks noGrp="1"/>
          </p:cNvSpPr>
          <p:nvPr>
            <p:ph idx="1"/>
          </p:nvPr>
        </p:nvSpPr>
        <p:spPr/>
        <p:txBody>
          <a:bodyPr/>
          <a:lstStyle/>
          <a:p>
            <a:pPr marL="342900" indent="-342900" algn="l">
              <a:buFont typeface="Arial" panose="020B0604020202020204" pitchFamily="34" charset="0"/>
              <a:buChar char="•"/>
            </a:pPr>
            <a:r>
              <a:rPr lang="en-IN" sz="1800" dirty="0"/>
              <a:t>Who configures dispatcher servlet:- </a:t>
            </a:r>
          </a:p>
          <a:p>
            <a:pPr marL="800100" lvl="1" indent="-342900" algn="l">
              <a:buFont typeface="Arial" panose="020B0604020202020204" pitchFamily="34" charset="0"/>
              <a:buChar char="•"/>
            </a:pPr>
            <a:r>
              <a:rPr lang="en-IN" sz="1600" dirty="0"/>
              <a:t>Spring boot starter web, it has dependency on Spring web </a:t>
            </a:r>
            <a:r>
              <a:rPr lang="en-IN" sz="1600" dirty="0" err="1"/>
              <a:t>mvc</a:t>
            </a:r>
            <a:r>
              <a:rPr lang="en-IN" sz="1600" dirty="0"/>
              <a:t> from where we get dispatcher servlet.</a:t>
            </a:r>
          </a:p>
          <a:p>
            <a:pPr marL="800100" lvl="1" indent="-342900" algn="l">
              <a:buFont typeface="Arial" panose="020B0604020202020204" pitchFamily="34" charset="0"/>
              <a:buChar char="•"/>
            </a:pPr>
            <a:r>
              <a:rPr lang="en-US" sz="1600" b="0" i="0" dirty="0">
                <a:solidFill>
                  <a:srgbClr val="1C1D1F"/>
                </a:solidFill>
                <a:effectLst/>
                <a:latin typeface="sf pro text"/>
              </a:rPr>
              <a:t>In summary all this configuration is getting fired because of something called spring boot auto configuration.</a:t>
            </a:r>
          </a:p>
          <a:p>
            <a:pPr marL="800100" lvl="1" indent="-342900" algn="l">
              <a:buFont typeface="Arial" panose="020B0604020202020204" pitchFamily="34" charset="0"/>
              <a:buChar char="•"/>
            </a:pPr>
            <a:r>
              <a:rPr lang="en-US" sz="1600" b="0" i="0" dirty="0">
                <a:solidFill>
                  <a:srgbClr val="1C1D1F"/>
                </a:solidFill>
                <a:effectLst/>
                <a:latin typeface="sf pro text"/>
              </a:rPr>
              <a:t>Spring boot looks at all the classes, all the jars which are available on the </a:t>
            </a:r>
            <a:r>
              <a:rPr lang="en-US" sz="1600" b="0" i="0" dirty="0" err="1">
                <a:solidFill>
                  <a:srgbClr val="1C1D1F"/>
                </a:solidFill>
                <a:effectLst/>
                <a:latin typeface="sf pro text"/>
              </a:rPr>
              <a:t>classpath</a:t>
            </a:r>
            <a:r>
              <a:rPr lang="en-US" sz="1600" b="0" i="0" dirty="0">
                <a:solidFill>
                  <a:srgbClr val="1C1D1F"/>
                </a:solidFill>
                <a:effectLst/>
                <a:latin typeface="sf pro text"/>
              </a:rPr>
              <a:t> and based on whatever is in the </a:t>
            </a:r>
            <a:r>
              <a:rPr lang="en-US" sz="1600" b="0" i="0" dirty="0" err="1">
                <a:solidFill>
                  <a:srgbClr val="1C1D1F"/>
                </a:solidFill>
                <a:effectLst/>
                <a:latin typeface="sf pro text"/>
              </a:rPr>
              <a:t>classpath</a:t>
            </a:r>
            <a:r>
              <a:rPr lang="en-US" sz="1600" b="0" i="0" dirty="0">
                <a:solidFill>
                  <a:srgbClr val="1C1D1F"/>
                </a:solidFill>
                <a:effectLst/>
                <a:latin typeface="sf pro text"/>
              </a:rPr>
              <a:t>, it tries to auto configure different things like dispatcher servlet.</a:t>
            </a:r>
          </a:p>
          <a:p>
            <a:pPr marL="800100" lvl="1" indent="-342900" algn="l">
              <a:buFont typeface="Arial" panose="020B0604020202020204" pitchFamily="34" charset="0"/>
              <a:buChar char="•"/>
            </a:pPr>
            <a:r>
              <a:rPr lang="en-US" sz="1600" dirty="0">
                <a:solidFill>
                  <a:srgbClr val="1C1D1F"/>
                </a:solidFill>
                <a:latin typeface="sf pro text"/>
              </a:rPr>
              <a:t>T</a:t>
            </a:r>
            <a:r>
              <a:rPr lang="en-US" sz="1600" b="0" i="0" dirty="0">
                <a:solidFill>
                  <a:srgbClr val="1C1D1F"/>
                </a:solidFill>
                <a:effectLst/>
                <a:latin typeface="sf pro text"/>
              </a:rPr>
              <a:t>he other things which are auto configured are things called HTTP message converters. </a:t>
            </a:r>
            <a:r>
              <a:rPr lang="en-US" sz="1600" b="0" i="0" dirty="0">
                <a:effectLst/>
                <a:latin typeface="sf pro text"/>
              </a:rPr>
              <a:t>So we had the bean automatically converted to JSON, right? So these HTTP message converters were responsible</a:t>
            </a:r>
          </a:p>
          <a:p>
            <a:pPr marL="800100" lvl="1" indent="-342900" algn="l">
              <a:buFont typeface="Arial" panose="020B0604020202020204" pitchFamily="34" charset="0"/>
              <a:buChar char="•"/>
            </a:pPr>
            <a:r>
              <a:rPr lang="en-US" sz="1600" b="0" i="0" dirty="0">
                <a:solidFill>
                  <a:srgbClr val="1C1D1F"/>
                </a:solidFill>
                <a:effectLst/>
                <a:latin typeface="sf pro text"/>
              </a:rPr>
              <a:t>It creates a default error page for us.</a:t>
            </a:r>
            <a:br>
              <a:rPr lang="en-IN" sz="1600" dirty="0"/>
            </a:br>
            <a:endParaRPr lang="en-IN" sz="1600" dirty="0"/>
          </a:p>
          <a:p>
            <a:endParaRPr lang="en-IN" dirty="0"/>
          </a:p>
        </p:txBody>
      </p:sp>
    </p:spTree>
    <p:extLst>
      <p:ext uri="{BB962C8B-B14F-4D97-AF65-F5344CB8AC3E}">
        <p14:creationId xmlns:p14="http://schemas.microsoft.com/office/powerpoint/2010/main" val="1072750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625</Words>
  <Application>Microsoft Office PowerPoint</Application>
  <PresentationFormat>Widescreen</PresentationFormat>
  <Paragraphs>17</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Consolas</vt:lpstr>
      <vt:lpstr>sf pro text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nishant arora</dc:creator>
  <cp:lastModifiedBy>nishant arora</cp:lastModifiedBy>
  <cp:revision>20</cp:revision>
  <dcterms:created xsi:type="dcterms:W3CDTF">2021-12-04T10:11:57Z</dcterms:created>
  <dcterms:modified xsi:type="dcterms:W3CDTF">2021-12-24T11:59:50Z</dcterms:modified>
</cp:coreProperties>
</file>