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266A-46E3-41EB-895F-8DFB70FBA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949CA-9396-4BAD-A213-4C6B3B294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49735-339B-4912-B32B-62C63DE0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F7FE-EB6E-428B-BBC5-6C893132C41E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BF9A2-D4A1-45E2-88A8-B5835A4D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5662A-F8D5-45F3-9DDF-45B9A006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0353-8BB8-4261-904B-2AE435CF0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11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B19A-30D0-481F-BAFE-2155470A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8FA13-F1B4-4E7A-9EB5-A773CF4E6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11E32-9447-48DE-B591-E8497C38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F7FE-EB6E-428B-BBC5-6C893132C41E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76CB9-DDF2-4808-9426-F4791A52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16055-BB53-4089-AC46-7E84D5B8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0353-8BB8-4261-904B-2AE435CF0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42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99DA8-9C04-4CF2-9F28-291CD05BC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C0768-C354-4576-9C7B-2221C5DD9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FF7A1-A785-4C47-B7AA-A1FFEFB8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F7FE-EB6E-428B-BBC5-6C893132C41E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E215-953B-48C6-A470-97E3AEF74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D0560-EF82-488E-9615-DC75355A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0353-8BB8-4261-904B-2AE435CF0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22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0015-0FEB-49A9-9052-4BBF35EC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A47FD-D4AB-4F20-923E-A9FA587A9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BDA1B-CD58-4DB9-9F9F-6B25C209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F7FE-EB6E-428B-BBC5-6C893132C41E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A1852-C456-4BD4-B8E9-DFE77C07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478D0-A502-4933-ABA5-1B5E48BD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0353-8BB8-4261-904B-2AE435CF0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9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0D14-B403-48A3-AFA6-E81D480C2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0F52E-7D90-4022-9E1E-584C17B1D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EF69A-431A-4791-9043-E47AECBD2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F7FE-EB6E-428B-BBC5-6C893132C41E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94789-D518-4CDE-B6F1-1D27858F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19234-5C8B-45A8-A561-53071E5B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0353-8BB8-4261-904B-2AE435CF0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44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8B40-4AE4-424D-A102-30073B09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AE580-D2EF-4EF5-B98E-0F22AD0AF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F5F34-2553-4DAF-A594-FDA4A5A99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7B33E-2B71-40DA-BE0E-6298660B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F7FE-EB6E-428B-BBC5-6C893132C41E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A6819-9180-4C7F-A72A-38F37E12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FF17C-0DE5-4808-8485-738E85FC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0353-8BB8-4261-904B-2AE435CF0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96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9752-78AD-4EBD-B390-FD34F22A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65FC6-9899-490F-ADF9-894AF67B6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F7511-AFE6-4EF8-8F72-9213D5061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DE6EB-67BE-41E1-BAFE-249A2A9D5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099FAA-BAFA-4BE8-9D80-2A5EF6C84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EFBAE-25E2-4045-83DE-008703EAE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F7FE-EB6E-428B-BBC5-6C893132C41E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39E16-AA57-4E99-9C95-B1205949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D8B96-D882-4C98-BE92-EA03B802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0353-8BB8-4261-904B-2AE435CF0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8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5646-693B-418C-A1EC-D4F853E2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4892E-42EB-4161-A08A-F716C1CE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F7FE-EB6E-428B-BBC5-6C893132C41E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BBB1F-7A26-4365-9978-C35E9709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B2719-2AE9-422F-8768-5537DE3B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0353-8BB8-4261-904B-2AE435CF0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18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E329ED-4BDE-404E-B56F-AFADD477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F7FE-EB6E-428B-BBC5-6C893132C41E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6A7D65-EAF7-4162-832B-7FAB941AA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31493-5722-4A84-AA9B-8475827F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0353-8BB8-4261-904B-2AE435CF0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70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C19CF-B98D-4B63-B93D-D474C93D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650D-8029-49CC-85AA-806C6B7B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B2E13-32A5-4918-A292-8F2445EFD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CF684-31C7-4998-84C3-2FABC5F6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F7FE-EB6E-428B-BBC5-6C893132C41E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6E23E-E5EB-40A2-8A53-D6D24B63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CB3DE-BD58-4615-8C15-8D110E4E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0353-8BB8-4261-904B-2AE435CF0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47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02A8-530B-4CAF-BF13-D238E0FF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912009-8941-4680-8D1E-C6B2D99FC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F86AD-255E-4331-B94D-EC82099D8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5A7E0-2A25-44BE-BE12-6B7C8286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F7FE-EB6E-428B-BBC5-6C893132C41E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D300D-C448-4AD8-9089-6FAEA5CD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FDC8F-CAF2-4C49-A0A7-A0B51C8C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0353-8BB8-4261-904B-2AE435CF0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20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ADE12-2088-4F9D-9D39-9263078B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C0801-4D35-4573-A78A-46B4E39B3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35D9F-E189-4EBC-B787-94DF2135E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DF7FE-EB6E-428B-BBC5-6C893132C41E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E347D-C076-4DE6-872D-92ACAC62F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1F844-0887-4AF0-8E38-AC8F893BB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B0353-8BB8-4261-904B-2AE435CF0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56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27F0C-221B-4290-9273-30589101A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1596"/>
            <a:ext cx="10515600" cy="5545367"/>
          </a:xfrm>
        </p:spPr>
        <p:txBody>
          <a:bodyPr/>
          <a:lstStyle/>
          <a:p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Path variables are a critical part of creating REST resources.</a:t>
            </a:r>
          </a:p>
          <a:p>
            <a:r>
              <a:rPr lang="en-US" dirty="0">
                <a:solidFill>
                  <a:srgbClr val="1C1D1F"/>
                </a:solidFill>
                <a:latin typeface="sf pro text"/>
              </a:rPr>
              <a:t>We use it using annotation called “</a:t>
            </a:r>
            <a:r>
              <a:rPr lang="en-US" dirty="0" err="1">
                <a:solidFill>
                  <a:srgbClr val="1C1D1F"/>
                </a:solidFill>
                <a:latin typeface="sf pro text"/>
              </a:rPr>
              <a:t>PathVariable</a:t>
            </a:r>
            <a:r>
              <a:rPr lang="en-US" dirty="0">
                <a:solidFill>
                  <a:srgbClr val="1C1D1F"/>
                </a:solidFill>
                <a:latin typeface="sf pro text"/>
              </a:rPr>
              <a:t>”</a:t>
            </a:r>
          </a:p>
          <a:p>
            <a:pPr algn="l"/>
            <a:r>
              <a:rPr lang="en-US" dirty="0">
                <a:solidFill>
                  <a:srgbClr val="1C1D1F"/>
                </a:solidFill>
                <a:latin typeface="sf pro text"/>
              </a:rPr>
              <a:t>W</a:t>
            </a:r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hatever value we are passing in is being picked up by the </a:t>
            </a:r>
            <a:r>
              <a:rPr lang="en-US" b="0" i="0" dirty="0" err="1">
                <a:solidFill>
                  <a:srgbClr val="1C1D1F"/>
                </a:solidFill>
                <a:effectLst/>
                <a:latin typeface="sf pro text"/>
              </a:rPr>
              <a:t>controller.And</a:t>
            </a:r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 it is being sent back in the response.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8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424031C-5867-47EA-BEA9-5963E1EDF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181" y="499621"/>
            <a:ext cx="10111819" cy="4758179"/>
          </a:xfrm>
        </p:spPr>
        <p:txBody>
          <a:bodyPr/>
          <a:lstStyle/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IN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displayPathVariable</a:t>
            </a:r>
            <a:endParaRPr lang="en-IN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(path = 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IN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GetPathVariable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/{</a:t>
            </a:r>
            <a:r>
              <a:rPr lang="en-IN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pathVariable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GetPathVariable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@PathVariable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pathVariable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pathVariable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DC2AC-EA43-4F5E-BB20-468FFE104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81" y="2759500"/>
            <a:ext cx="69246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43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sf pro text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 arora</dc:creator>
  <cp:lastModifiedBy>nishant arora</cp:lastModifiedBy>
  <cp:revision>6</cp:revision>
  <dcterms:created xsi:type="dcterms:W3CDTF">2021-12-24T12:09:06Z</dcterms:created>
  <dcterms:modified xsi:type="dcterms:W3CDTF">2021-12-24T12:11:48Z</dcterms:modified>
</cp:coreProperties>
</file>