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 snapToGrid="0">
      <p:cViewPr varScale="1">
        <p:scale>
          <a:sx n="113" d="100"/>
          <a:sy n="113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5F9E-1B51-7990-72E7-5872333E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4C8A4-20D5-77B4-DCD4-B010E634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7EBC-8AE8-A594-F2A2-1F0C2519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E668-7122-B44C-34C1-4458A0EC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37FE-A2FF-5313-1352-22E78016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4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C211-9A95-CB02-C89B-C7B30CB2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7621-EE29-734E-9FA9-9E131385E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6644-14A2-E66F-856D-30F13FFE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4042-D530-D990-D861-ED204B74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222C-6C22-DAF7-0B1C-9E307F6D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F8AB-97BE-5E11-AEE2-54631CCC2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A8B70-310A-7ED1-2616-1EAABDB4F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1BF4-8CB6-0F9A-6109-E2F91B1E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3F4E-5B9D-692A-878B-7C141BD9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0A27-653E-403F-337C-4A88D7B5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8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3916-50F5-DE1B-8F71-BF769902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894D-3354-810B-7EDF-393228C3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6DE8-0315-1E42-8C80-62B12973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FC7B-B78B-BD00-4D14-28B3FF19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99653-3BB1-79CD-728C-C19698AA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957B-9330-427D-2259-2F326FF0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B729-8B1D-CA4A-26D8-C6ECCDBD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E223-D7D8-7ED9-8063-B380DB8E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AB72-1E6E-5E2C-8715-0CFEAE4F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5AB2-2DA5-A8B1-B7F7-69086CF1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28D2-0206-70D7-FAEC-AE8C3ED2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3D42-30CA-EEF3-E450-EA8AA222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F7903-5556-F82D-E36A-DD5C3E85A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6897F-42CB-0581-861F-505AFF60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7AA73-3378-B172-96B8-E41B93EE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0B66-59E0-8FEF-D68F-FD0D19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D9B5-1F57-1F78-2944-CA3CA8D7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E514C-E4CF-0A86-0C35-AF5A2C16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528E8-8630-95E8-A4BD-2AA09A5C9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A39BE-36D4-9DDA-FD47-68226D1EB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C6C8-9EB8-90EC-95AE-481E0529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16DE5-52C1-E083-5BD7-ECB37A66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6E778-C88D-92E6-F6A5-9CDD2758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CDD9E-7E14-416E-954C-B2AB20AC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3203-EC42-E29E-A799-2F5E7918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35C14-E241-5A17-D6C7-163960F3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5CDE9-899E-063D-BD40-73A0493C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1FC3-9EF1-CD40-9B25-8850E39F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F04AB-DD9B-3D5D-C920-5D9C713C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2EDDC-792B-2956-8E53-25D0E04E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225E9-0F25-392C-3E4A-B723487C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165C-8B2A-E6D9-A5EE-E4EE60A0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2D61-72B9-DDBC-D803-ACD32EEC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8BEC1-95BF-FF4F-1E44-B99380E3B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2D4F9-13A9-A309-2E8C-30E5E391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7B733-7C50-8DBD-849C-91823AB4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875C5-B3CB-C6D5-2B53-2C8EE200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DB26-8C2A-4333-E701-70878BCB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4E74F-C6F8-0405-1B7D-E1EFCE29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BC45-2348-4608-EA2C-1E80BA81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5EAF1-8FB2-C6F8-F8B1-2700853B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57DA5-8E19-DEF8-B14C-44A259EC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764E9-127D-4C07-F963-F7DCE83D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E8BEE-6BF2-0689-0268-2A259CDA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03C6-A197-4C01-D316-3C10904C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5BEC-D655-B17F-AEFA-6C3C8CA83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9C3DB-C60B-3F4A-B8C5-2A0C588F2E7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C4D26-01BD-2684-9095-6A365F78C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2DFAF-BF2F-F68A-3F32-51AB0CE78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7E23-9B4F-E94F-A2EA-DA78AE49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40D2-A650-250C-BC04-B05943047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03BC2-CB0C-C451-AFB0-8F5CA82FC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Nishant</dc:creator>
  <cp:lastModifiedBy>Arora, Nishant</cp:lastModifiedBy>
  <cp:revision>1</cp:revision>
  <dcterms:created xsi:type="dcterms:W3CDTF">2023-06-25T12:20:53Z</dcterms:created>
  <dcterms:modified xsi:type="dcterms:W3CDTF">2023-06-25T12:21:10Z</dcterms:modified>
</cp:coreProperties>
</file>