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82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BDEA-4558-4660-B642-0EB228AEEFB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8850-9506-46BD-B449-931DE3023A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Behavior Parameterization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90" y="3065145"/>
            <a:ext cx="10515600" cy="1325563"/>
          </a:xfrm>
        </p:spPr>
        <p:txBody>
          <a:bodyPr/>
          <a:p>
            <a:r>
              <a:rPr lang="en-US"/>
              <a:t>Client 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7569"/>
          <a:stretch>
            <a:fillRect/>
          </a:stretch>
        </p:blipFill>
        <p:spPr>
          <a:xfrm>
            <a:off x="4099560" y="39370"/>
            <a:ext cx="556069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070" y="3204845"/>
            <a:ext cx="101981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Another example of behavior parameterization with just display, and  return of String values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494790"/>
            <a:ext cx="7354570" cy="500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670" y="1691005"/>
            <a:ext cx="393954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Fifth requirement(Tackling verbose)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Previous method of writing multiple classes for each separate implementation of filter/accept methods looks verbose</a:t>
            </a:r>
            <a:endParaRPr lang="en-US"/>
          </a:p>
          <a:p>
            <a:r>
              <a:rPr lang="en-US"/>
              <a:t>Hence we use</a:t>
            </a:r>
            <a:r>
              <a:rPr lang="en-US" b="1">
                <a:solidFill>
                  <a:srgbClr val="FF0000"/>
                </a:solidFill>
              </a:rPr>
              <a:t> anonymous class</a:t>
            </a:r>
            <a:r>
              <a:rPr lang="en-US"/>
              <a:t> to mitigate the rewriting of a new class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Sixth Requirement(using lambda’s)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0" y="2077085"/>
            <a:ext cx="91440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Seventh Requirement(Abstracting over a generic type T instead of a apple class in Lambda)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6510" y="2258695"/>
            <a:ext cx="88773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7980" y="1825625"/>
            <a:ext cx="8955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3260"/>
            <a:ext cx="87503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Evolution of a problem and requirement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First Requiement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Prob:</a:t>
            </a:r>
            <a:r>
              <a:rPr lang="en-US"/>
              <a:t> The farmer wants to filter all red apples .</a:t>
            </a:r>
            <a:br>
              <a:rPr lang="en-US"/>
            </a:br>
            <a:r>
              <a:rPr lang="en-US"/>
              <a:t>What should be the code??</a:t>
            </a:r>
            <a:endParaRPr lang="en-US"/>
          </a:p>
          <a:p>
            <a:r>
              <a:rPr lang="en-US" b="1"/>
              <a:t>Solution:</a:t>
            </a:r>
            <a:r>
              <a:rPr lang="en-US"/>
              <a:t> We will iterate over all elements and get red apples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429" t="-7329" r="-2429" b="7329"/>
          <a:stretch>
            <a:fillRect/>
          </a:stretch>
        </p:blipFill>
        <p:spPr>
          <a:xfrm>
            <a:off x="2566670" y="3205480"/>
            <a:ext cx="6273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Second requirement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Problem:</a:t>
            </a:r>
            <a:r>
              <a:rPr lang="en-US"/>
              <a:t> Now farmer wants to filter red as well as green apples</a:t>
            </a:r>
            <a:endParaRPr lang="en-US"/>
          </a:p>
          <a:p>
            <a:r>
              <a:rPr lang="en-US"/>
              <a:t>Solution: Instead of rewriting same code in problem 1 for red apples, we can evolve our method by</a:t>
            </a:r>
            <a:r>
              <a:rPr lang="en-US" b="1"/>
              <a:t> adding a parameter color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3685540"/>
            <a:ext cx="6714490" cy="2963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420"/>
            <a:ext cx="10515600" cy="4351338"/>
          </a:xfrm>
        </p:spPr>
        <p:txBody>
          <a:bodyPr/>
          <a:p>
            <a:r>
              <a:rPr lang="en-US"/>
              <a:t>But, what happens if farmer now wants to filter by weight?</a:t>
            </a:r>
            <a:endParaRPr lang="en-US"/>
          </a:p>
          <a:p>
            <a:r>
              <a:rPr lang="en-US"/>
              <a:t>Then we need to rewrite the same logic for weight</a:t>
            </a:r>
            <a:endParaRPr lang="en-US"/>
          </a:p>
          <a:p>
            <a:r>
              <a:rPr lang="en-US"/>
              <a:t>Notice we need to </a:t>
            </a:r>
            <a:r>
              <a:rPr lang="en-US" b="1"/>
              <a:t>duplicate same traversal </a:t>
            </a:r>
            <a:r>
              <a:rPr lang="en-US"/>
              <a:t>code again and again 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3086100"/>
            <a:ext cx="8953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Third requirement(add as many parameter as you can)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Now, lets suppose farmer wants to filter by both weight and color.So we need to pass these 2 as parameters to the method</a:t>
            </a:r>
            <a:endParaRPr lang="en-US"/>
          </a:p>
          <a:p>
            <a:r>
              <a:rPr lang="en-US"/>
              <a:t>What should happen in future if farmer wants additional criteria to filter??</a:t>
            </a:r>
            <a:endParaRPr lang="en-US"/>
          </a:p>
          <a:p>
            <a:r>
              <a:rPr lang="en-US"/>
              <a:t>We will keep on adding new parameteres.</a:t>
            </a:r>
            <a:endParaRPr lang="en-US"/>
          </a:p>
          <a:p>
            <a:pPr lvl="1"/>
            <a:r>
              <a:rPr lang="en-US"/>
              <a:t>Notice how </a:t>
            </a:r>
            <a:r>
              <a:rPr lang="en-US" b="1"/>
              <a:t>ugly client code looks.?</a:t>
            </a:r>
            <a:endParaRPr lang="en-US" b="1"/>
          </a:p>
          <a:p>
            <a:pPr lvl="1"/>
            <a:r>
              <a:rPr lang="en-US" b="1"/>
              <a:t>this solution doesn’t cope well with changing requirements.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4978400"/>
            <a:ext cx="8763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Fourth Requirement(filtering by behavioral parameter) or passing behaviour as parameter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previous example, we usually filtered elements from collection. These filters returned a boolean values.</a:t>
            </a:r>
            <a:endParaRPr lang="en-US"/>
          </a:p>
          <a:p>
            <a:r>
              <a:rPr lang="en-US"/>
              <a:t>We call this a predicate (that is, a function that returns a boolean)</a:t>
            </a:r>
            <a:endParaRPr lang="en-US"/>
          </a:p>
          <a:p>
            <a:r>
              <a:rPr lang="en-US"/>
              <a:t>Therefore going one step back, lets define a predicate that returns a boolean value.</a:t>
            </a:r>
            <a:endParaRPr lang="en-US"/>
          </a:p>
          <a:p>
            <a:r>
              <a:rPr lang="en-US"/>
              <a:t>This predicate can be used generally for both size and color.</a:t>
            </a:r>
            <a:endParaRPr lang="en-US"/>
          </a:p>
          <a:p>
            <a:r>
              <a:rPr lang="en-US"/>
              <a:t>see next slide.....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889000"/>
            <a:ext cx="11059160" cy="1717675"/>
          </a:xfrm>
        </p:spPr>
        <p:txBody>
          <a:bodyPr>
            <a:noAutofit/>
          </a:bodyPr>
          <a:p>
            <a:r>
              <a:rPr lang="en-US" sz="2800"/>
              <a:t>What you just did is related to the</a:t>
            </a:r>
            <a:r>
              <a:rPr lang="en-US" sz="2800" b="1">
                <a:highlight>
                  <a:srgbClr val="FFFF00"/>
                </a:highlight>
              </a:rPr>
              <a:t> strategy design pattern </a:t>
            </a:r>
            <a:r>
              <a:rPr lang="en-US" sz="2800"/>
              <a:t>which lets you define a family of algorithms, encapsulateeach algorithm (called a strategy), and select an algorithm at run-time.</a:t>
            </a:r>
            <a:br>
              <a:rPr lang="en-US" sz="2800"/>
            </a:br>
            <a:br>
              <a:rPr lang="en-US" sz="2800"/>
            </a:br>
            <a:r>
              <a:rPr lang="en-US" sz="2800"/>
              <a:t> In this case the family of algorithms is ApplePredicate and the different strategies are AppleHeavyWeightPredicate and</a:t>
            </a:r>
            <a:br>
              <a:rPr lang="en-US" sz="2800"/>
            </a:br>
            <a:r>
              <a:rPr lang="en-US" sz="2800"/>
              <a:t>AppleGreenColorPredicate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4322"/>
          <a:stretch>
            <a:fillRect/>
          </a:stretch>
        </p:blipFill>
        <p:spPr>
          <a:xfrm>
            <a:off x="1581150" y="3533775"/>
            <a:ext cx="9029700" cy="299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WPS Presentation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Behavior Parameterization</vt:lpstr>
      <vt:lpstr>SUMMARY</vt:lpstr>
      <vt:lpstr>Evolution of a problem and requirement</vt:lpstr>
      <vt:lpstr>First Requiement</vt:lpstr>
      <vt:lpstr>Second requirement </vt:lpstr>
      <vt:lpstr>PowerPoint 演示文稿</vt:lpstr>
      <vt:lpstr>Third requirement(add as many parameter as you can)</vt:lpstr>
      <vt:lpstr>Fourth Requirement(filtering by behavioral parameter) or passing behaviour as parameter</vt:lpstr>
      <vt:lpstr>What you just did is related to the strategy design pattern which lets you define a family of algorithms, encapsulateeach algorithm (called a strategy), and select an algorithm at run-time.   In this case the family of algorithms is ApplePredicate and the different strategies are AppleHeavyWeightPredicate and AppleGreenColorPredicate</vt:lpstr>
      <vt:lpstr>Client code</vt:lpstr>
      <vt:lpstr>Another example of behavior parameterization with just display, and  return of String values</vt:lpstr>
      <vt:lpstr>Fifth requirement(Tackling verbose)</vt:lpstr>
      <vt:lpstr>Sixth Requirement(using lambda’s)</vt:lpstr>
      <vt:lpstr>Seventh Requirement(Abstracting over a generic type T instead of a apple class in Lambda)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nishant arora</dc:creator>
  <cp:lastModifiedBy>nishant_coding_account</cp:lastModifiedBy>
  <cp:revision>105</cp:revision>
  <dcterms:created xsi:type="dcterms:W3CDTF">2024-02-12T07:40:25Z</dcterms:created>
  <dcterms:modified xsi:type="dcterms:W3CDTF">2024-02-12T07:40:25Z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