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our code even more concise with method reference.</a:t>
            </a:r>
            <a:endParaRPr lang="en-US" dirty="0"/>
          </a:p>
          <a:p>
            <a:r>
              <a:rPr lang="en-US" dirty="0"/>
              <a:t>It’s a shorthand for lambda expression.</a:t>
            </a:r>
            <a:endParaRPr lang="en-US" dirty="0"/>
          </a:p>
          <a:p>
            <a:r>
              <a:rPr lang="en-US" dirty="0"/>
              <a:t>Its used in cases where </a:t>
            </a:r>
            <a:r>
              <a:rPr lang="en-US" dirty="0">
                <a:solidFill>
                  <a:srgbClr val="FF0000"/>
                </a:solidFill>
              </a:rPr>
              <a:t>lambda expression calls another method.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Example:-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(1,2,3);</a:t>
            </a:r>
            <a:endParaRPr lang="en-I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Consumer&lt;Integer&gt; </a:t>
            </a:r>
            <a:r>
              <a:rPr lang="sv-SE" sz="1800" dirty="0">
                <a:solidFill>
                  <a:srgbClr val="6A3E3E"/>
                </a:solidFill>
                <a:latin typeface="Consolas" panose="020B0609020204030204" pitchFamily="49" charset="0"/>
              </a:rPr>
              <a:t>consumer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=System.</a:t>
            </a:r>
            <a:r>
              <a:rPr lang="sv-SE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::print;</a:t>
            </a:r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consumer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38" y="431830"/>
            <a:ext cx="10515600" cy="642616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What is a lambda expression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Lambda expression is used to provide the implementation of an interface which has one abstract method </a:t>
            </a:r>
            <a:r>
              <a:rPr lang="en-US" dirty="0" err="1"/>
              <a:t>i.e</a:t>
            </a:r>
            <a:r>
              <a:rPr lang="en-US" dirty="0"/>
              <a:t> which is a  </a:t>
            </a:r>
            <a:r>
              <a:rPr lang="en-US" b="1" dirty="0"/>
              <a:t>functional interface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What is a Functional Interface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 interface which has only one abstract method is called functional interface. </a:t>
            </a:r>
            <a:br>
              <a:rPr lang="en-US" dirty="0"/>
            </a:br>
            <a:r>
              <a:rPr lang="en-US" dirty="0"/>
              <a:t>Java provides an </a:t>
            </a:r>
            <a:r>
              <a:rPr lang="en-US" dirty="0" err="1"/>
              <a:t>anotation</a:t>
            </a:r>
            <a:r>
              <a:rPr lang="en-US" dirty="0"/>
              <a:t> @</a:t>
            </a:r>
            <a:r>
              <a:rPr lang="en-US" i="1" dirty="0"/>
              <a:t>FunctionalInterface</a:t>
            </a:r>
            <a:r>
              <a:rPr lang="en-US" dirty="0"/>
              <a:t>, which is used to declare an interface as functional interface.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Default</a:t>
            </a:r>
            <a:r>
              <a:rPr lang="en-US" dirty="0"/>
              <a:t> methods, </a:t>
            </a:r>
            <a:r>
              <a:rPr lang="en-US" dirty="0">
                <a:solidFill>
                  <a:srgbClr val="C00000"/>
                </a:solidFill>
              </a:rPr>
              <a:t>inherited</a:t>
            </a:r>
            <a:r>
              <a:rPr lang="en-US" dirty="0"/>
              <a:t> methods ,</a:t>
            </a:r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/>
              <a:t> methods wont count here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How to Define Lambda expression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-&gt; symbol to define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A: Arguments on left hand side  B: Body on right hand side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lambda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64" y="1461641"/>
            <a:ext cx="11140736" cy="4912526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Valid Cases</a:t>
            </a:r>
            <a:endParaRPr lang="en-US" sz="2000" dirty="0"/>
          </a:p>
          <a:p>
            <a:pPr lvl="1"/>
            <a:r>
              <a:rPr lang="en-US" sz="1800" dirty="0"/>
              <a:t>No </a:t>
            </a:r>
            <a:r>
              <a:rPr lang="en-US" sz="1800" dirty="0" err="1"/>
              <a:t>paremeter</a:t>
            </a:r>
            <a:r>
              <a:rPr lang="en-US" sz="1800" dirty="0"/>
              <a:t>:   ()-&gt; </a:t>
            </a:r>
            <a:r>
              <a:rPr lang="en-US" sz="1800" dirty="0" err="1"/>
              <a:t>Sysout</a:t>
            </a:r>
            <a:r>
              <a:rPr lang="en-US" sz="1800" dirty="0"/>
              <a:t>(“Hello”);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One parameter:   (d)-&gt; </a:t>
            </a:r>
            <a:r>
              <a:rPr lang="en-US" sz="1800" dirty="0" err="1"/>
              <a:t>d.getAge</a:t>
            </a:r>
            <a:r>
              <a:rPr lang="en-US" sz="1800" dirty="0"/>
              <a:t>()&gt;1;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d-&gt;</a:t>
            </a:r>
            <a:r>
              <a:rPr lang="en-US" sz="1800" dirty="0" err="1"/>
              <a:t>d.getAge</a:t>
            </a:r>
            <a:r>
              <a:rPr lang="en-US" sz="1800" dirty="0"/>
              <a:t>()&gt;1; (</a:t>
            </a:r>
            <a:r>
              <a:rPr lang="en-US" sz="1800" dirty="0">
                <a:solidFill>
                  <a:srgbClr val="FF0000"/>
                </a:solidFill>
              </a:rPr>
              <a:t>we can skip the parenthesis for one argument  </a:t>
            </a:r>
            <a:r>
              <a:rPr lang="en-US" sz="1800" dirty="0"/>
              <a:t>)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Two or more parameter should be inside </a:t>
            </a:r>
            <a:r>
              <a:rPr lang="en-US" sz="1800" dirty="0" err="1"/>
              <a:t>paranthesis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	(</a:t>
            </a:r>
            <a:r>
              <a:rPr lang="en-US" sz="1800" dirty="0" err="1"/>
              <a:t>d,e</a:t>
            </a:r>
            <a:r>
              <a:rPr lang="en-US" sz="1800" dirty="0"/>
              <a:t>)-&gt;</a:t>
            </a:r>
            <a:r>
              <a:rPr lang="en-US" sz="1800" dirty="0" err="1"/>
              <a:t>d+e</a:t>
            </a:r>
            <a:r>
              <a:rPr lang="en-US" sz="1800" dirty="0"/>
              <a:t>;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(Dog </a:t>
            </a:r>
            <a:r>
              <a:rPr lang="en-US" sz="1800" dirty="0"/>
              <a:t>d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-&gt;</a:t>
            </a:r>
            <a:r>
              <a:rPr lang="en-US" sz="1800" dirty="0" err="1"/>
              <a:t>d.getAge</a:t>
            </a:r>
            <a:r>
              <a:rPr lang="en-US" sz="1800" dirty="0"/>
              <a:t>()&gt;1; (</a:t>
            </a:r>
            <a:r>
              <a:rPr lang="en-US" sz="1800" dirty="0">
                <a:solidFill>
                  <a:srgbClr val="FF0000"/>
                </a:solidFill>
              </a:rPr>
              <a:t>we have to use the </a:t>
            </a:r>
            <a:r>
              <a:rPr lang="en-US" sz="1800" dirty="0" err="1">
                <a:solidFill>
                  <a:srgbClr val="FF0000"/>
                </a:solidFill>
              </a:rPr>
              <a:t>parenthes</a:t>
            </a:r>
            <a:r>
              <a:rPr lang="en-US" sz="1800" dirty="0">
                <a:solidFill>
                  <a:srgbClr val="FF0000"/>
                </a:solidFill>
              </a:rPr>
              <a:t> if we are using type of argument</a:t>
            </a:r>
            <a:r>
              <a:rPr lang="en-US" sz="1800" dirty="0"/>
              <a:t>)</a:t>
            </a:r>
            <a:endParaRPr lang="en-US" sz="1800" dirty="0"/>
          </a:p>
          <a:p>
            <a:pPr lvl="1"/>
            <a:r>
              <a:rPr lang="en-US" sz="1800" dirty="0" err="1"/>
              <a:t>Dogquery</a:t>
            </a:r>
            <a:r>
              <a:rPr lang="en-US" sz="1800" dirty="0"/>
              <a:t> d=d-&gt; </a:t>
            </a:r>
            <a:r>
              <a:rPr lang="en-US" sz="1800" dirty="0">
                <a:solidFill>
                  <a:srgbClr val="FF0000"/>
                </a:solidFill>
              </a:rPr>
              <a:t>{</a:t>
            </a:r>
            <a:r>
              <a:rPr lang="en-US" sz="1800" dirty="0"/>
              <a:t>return </a:t>
            </a:r>
            <a:r>
              <a:rPr lang="en-US" sz="1800" dirty="0" err="1"/>
              <a:t>d.getAge</a:t>
            </a:r>
            <a:r>
              <a:rPr lang="en-US" sz="1800" dirty="0"/>
              <a:t>&gt;9</a:t>
            </a:r>
            <a:r>
              <a:rPr lang="en-US" sz="1800" dirty="0">
                <a:solidFill>
                  <a:srgbClr val="FF0000"/>
                </a:solidFill>
              </a:rPr>
              <a:t>}</a:t>
            </a:r>
            <a:r>
              <a:rPr lang="en-US" sz="1800" dirty="0"/>
              <a:t>; (we have to use curly braces  {}  if lambda is anything more than expression</a:t>
            </a:r>
            <a:endParaRPr lang="en-US" sz="1800" dirty="0"/>
          </a:p>
          <a:p>
            <a:pPr lvl="1"/>
            <a:r>
              <a:rPr lang="en-US" sz="1800" dirty="0"/>
              <a:t>If body of </a:t>
            </a:r>
            <a:r>
              <a:rPr lang="en-US" sz="1800" dirty="0" err="1"/>
              <a:t>lamda</a:t>
            </a:r>
            <a:r>
              <a:rPr lang="en-US" sz="1800" dirty="0"/>
              <a:t> expression simply evaluate an expression and return a value, then you may skip return keyword.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What is the return type of Lambda expression. </a:t>
            </a:r>
            <a:endParaRPr lang="en-US" sz="2000" dirty="0"/>
          </a:p>
          <a:p>
            <a:pPr lvl="1"/>
            <a:r>
              <a:rPr lang="en-US" sz="1800" dirty="0"/>
              <a:t>Its return the interface itself as return type. We can directly pass lambda expression too instead of passing the reference of interface .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Syntax to declare lambda 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/>
              <a:t>@FunctionalInterface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interface </a:t>
            </a:r>
            <a:r>
              <a:rPr lang="en-US" sz="1800" dirty="0" err="1"/>
              <a:t>dogquery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{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test();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}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err="1"/>
              <a:t>Dogquery</a:t>
            </a:r>
            <a:r>
              <a:rPr lang="en-US" sz="1800" dirty="0"/>
              <a:t> </a:t>
            </a:r>
            <a:r>
              <a:rPr lang="en-US" sz="1800" dirty="0" err="1"/>
              <a:t>dgquery</a:t>
            </a:r>
            <a:r>
              <a:rPr lang="en-US" sz="1800" dirty="0"/>
              <a:t>=d-&gt;</a:t>
            </a:r>
            <a:r>
              <a:rPr lang="en-US" sz="1800" dirty="0" err="1"/>
              <a:t>d.getAge</a:t>
            </a:r>
            <a:r>
              <a:rPr lang="en-US" sz="1800" dirty="0"/>
              <a:t>&gt;12;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69" y="422953"/>
            <a:ext cx="10515600" cy="5951214"/>
          </a:xfrm>
        </p:spPr>
        <p:txBody>
          <a:bodyPr>
            <a:normAutofit/>
          </a:bodyPr>
          <a:lstStyle/>
          <a:p>
            <a:r>
              <a:rPr lang="en-US" dirty="0"/>
              <a:t>Invalid syntax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Dogquery</a:t>
            </a:r>
            <a:r>
              <a:rPr lang="en-US" dirty="0"/>
              <a:t> d=d-&gt;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d.getAge</a:t>
            </a:r>
            <a:r>
              <a:rPr lang="en-US" dirty="0"/>
              <a:t>&gt;9;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Dog d-&gt;</a:t>
            </a:r>
            <a:r>
              <a:rPr lang="en-US" dirty="0" err="1"/>
              <a:t>d.getAge</a:t>
            </a:r>
            <a:r>
              <a:rPr lang="en-US" dirty="0"/>
              <a:t>()&gt;1;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parenthesis for argument 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3.Dog d= </a:t>
            </a:r>
            <a:r>
              <a:rPr lang="en-US" dirty="0" err="1"/>
              <a:t>a,b</a:t>
            </a:r>
            <a:r>
              <a:rPr lang="en-US" dirty="0"/>
              <a:t> -&gt;</a:t>
            </a:r>
            <a:r>
              <a:rPr lang="en-US" dirty="0" err="1"/>
              <a:t>a+b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100" dirty="0">
                <a:solidFill>
                  <a:srgbClr val="646464"/>
                </a:solidFill>
                <a:latin typeface="Consolas" panose="020B0609020204030204" pitchFamily="49" charset="0"/>
              </a:rPr>
              <a:t>@FunctionalInterface</a:t>
            </a:r>
            <a:endParaRPr lang="en-IN" sz="1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endParaRPr lang="en-IN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I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LambdaPractice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IN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func1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)-&gt;{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);};</a:t>
            </a:r>
            <a:endParaRPr lang="en-US" sz="11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6A3E3E"/>
                </a:solidFill>
                <a:latin typeface="Consolas" panose="020B0609020204030204" pitchFamily="49" charset="0"/>
              </a:rPr>
              <a:t>func1</a:t>
            </a: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.add(1, 2);</a:t>
            </a:r>
            <a:endParaRPr lang="en-I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inside lambda expression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lambda variables can use variables from outside i.e. enclosing scope .</a:t>
            </a:r>
            <a:endParaRPr lang="en-US" dirty="0"/>
          </a:p>
          <a:p>
            <a:r>
              <a:rPr lang="en-US" dirty="0"/>
              <a:t>If you try to change them,  u may face compile time error .The Captured variables should be final </a:t>
            </a:r>
            <a:r>
              <a:rPr lang="en-US" dirty="0" err="1"/>
              <a:t>implicitely</a:t>
            </a:r>
            <a:r>
              <a:rPr lang="en-US" dirty="0"/>
              <a:t> or can be declared final 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get a compile time error below since a is not final , and we are changing its value</a:t>
            </a:r>
            <a:endParaRPr lang="en-US" dirty="0"/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LambdaPractice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func1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)-&gt;{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I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Functional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8 has already some predefined 43 functional interfaces available for use so that  we should not every time write our own functional interface.</a:t>
            </a:r>
            <a:endParaRPr lang="en-US" dirty="0"/>
          </a:p>
          <a:p>
            <a:r>
              <a:rPr lang="en-US" dirty="0"/>
              <a:t>These are defined in </a:t>
            </a:r>
            <a:r>
              <a:rPr lang="en-US" dirty="0" err="1"/>
              <a:t>java.util.function</a:t>
            </a:r>
            <a:r>
              <a:rPr lang="en-US" dirty="0"/>
              <a:t> package</a:t>
            </a:r>
            <a:endParaRPr lang="en-US" dirty="0"/>
          </a:p>
          <a:p>
            <a:r>
              <a:rPr lang="en-US" dirty="0"/>
              <a:t>These can be put in 4 categories:-</a:t>
            </a:r>
            <a:endParaRPr lang="en-US" dirty="0"/>
          </a:p>
          <a:p>
            <a:r>
              <a:rPr lang="en-US" dirty="0"/>
              <a:t>1.</a:t>
            </a:r>
            <a:r>
              <a:rPr lang="en-US" dirty="0">
                <a:solidFill>
                  <a:srgbClr val="FF0000"/>
                </a:solidFill>
              </a:rPr>
              <a:t>Supplier</a:t>
            </a:r>
            <a:r>
              <a:rPr lang="en-US" dirty="0"/>
              <a:t>: Takes nothing, gives something ( T get method)</a:t>
            </a:r>
            <a:endParaRPr lang="en-US" dirty="0"/>
          </a:p>
          <a:p>
            <a:r>
              <a:rPr lang="en-US" dirty="0"/>
              <a:t>2.</a:t>
            </a:r>
            <a:r>
              <a:rPr lang="en-US" dirty="0">
                <a:solidFill>
                  <a:srgbClr val="FF0000"/>
                </a:solidFill>
              </a:rPr>
              <a:t>Consumer</a:t>
            </a:r>
            <a:r>
              <a:rPr lang="en-US" dirty="0"/>
              <a:t>: Takes something, gives nothing( accept(T) method)</a:t>
            </a:r>
            <a:endParaRPr lang="en-US" dirty="0"/>
          </a:p>
          <a:p>
            <a:r>
              <a:rPr lang="en-US" dirty="0"/>
              <a:t>3.</a:t>
            </a:r>
            <a:r>
              <a:rPr lang="en-US" dirty="0">
                <a:solidFill>
                  <a:srgbClr val="FF0000"/>
                </a:solidFill>
              </a:rPr>
              <a:t>Predicate</a:t>
            </a:r>
            <a:r>
              <a:rPr lang="en-US" dirty="0"/>
              <a:t>: Test things and return Boolean. ( Boolean test(T..) method)</a:t>
            </a:r>
            <a:endParaRPr lang="en-US" dirty="0"/>
          </a:p>
          <a:p>
            <a:r>
              <a:rPr lang="en-US" dirty="0"/>
              <a:t>4.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:   Takes something and gives something.. hello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method(Consumer Interface)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provides a new 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default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method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forEach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 to iterate the elements in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Iterable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interface. 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method takes a single parameter which is a functional interface. So, you can pass lambda expression as an argument.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Example :-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(1,2,3);</a:t>
            </a:r>
            <a:endParaRPr lang="en-I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Consumer&lt;Integer&gt; </a:t>
            </a:r>
            <a:r>
              <a:rPr lang="sv-SE" sz="1800" dirty="0">
                <a:solidFill>
                  <a:srgbClr val="6A3E3E"/>
                </a:solidFill>
                <a:latin typeface="Consolas" panose="020B0609020204030204" pitchFamily="49" charset="0"/>
              </a:rPr>
              <a:t>consumer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sv-SE" sz="1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)-&gt;System.</a:t>
            </a:r>
            <a:r>
              <a:rPr lang="sv-SE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sv-SE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sv-SE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sv-SE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consumer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3490</Words>
  <Application>WPS Presentation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Consolas</vt:lpstr>
      <vt:lpstr>苹方-简</vt:lpstr>
      <vt:lpstr>inter-regular</vt:lpstr>
      <vt:lpstr>Thonburi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Lambda Expressions</vt:lpstr>
      <vt:lpstr>PowerPoint 演示文稿</vt:lpstr>
      <vt:lpstr>PowerPoint 演示文稿</vt:lpstr>
      <vt:lpstr>Syntax of lambda expression</vt:lpstr>
      <vt:lpstr>PowerPoint 演示文稿</vt:lpstr>
      <vt:lpstr>Syntax</vt:lpstr>
      <vt:lpstr>Scope of variables inside lambda expression	</vt:lpstr>
      <vt:lpstr>Inbuilt Functional Interface</vt:lpstr>
      <vt:lpstr>Foreach method(Consumer Interface)</vt:lpstr>
      <vt:lpstr>Method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nishant arora</dc:creator>
  <cp:lastModifiedBy>nishant_coding_account</cp:lastModifiedBy>
  <cp:revision>76</cp:revision>
  <dcterms:created xsi:type="dcterms:W3CDTF">2024-02-13T02:28:22Z</dcterms:created>
  <dcterms:modified xsi:type="dcterms:W3CDTF">2024-02-13T02:28:22Z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