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03D7-08D2-4147-A8CA-C166D62C7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4ED6A1-D600-41A6-B15F-EC67B9F21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7D38D6-AC6B-4D25-BFF3-1010ED43F6DC}"/>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F6EE5BD6-15A8-4364-8A74-2A233EE57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865F2-9EF6-4FC2-81FC-9D889499E345}"/>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114306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3FFA-8C15-4C68-A165-C5B7050F83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0CD59-DC24-4DEC-9D75-8C26CF1D7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E90EF-E5F9-42AC-99EE-4D159A04B0AA}"/>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20E8DDAF-7CCA-43BF-87B5-0533512F4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F0426-AE01-4722-9E01-AD16AA7A1173}"/>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69605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BA6EB-7492-42C4-B403-29DA4D27B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6A0F4-D39C-4D3D-AFF0-FEFA3304C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C5E228-8AC4-4D2A-8C12-2031A8A3DF2E}"/>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C074A701-D4D1-4185-9B19-0094C97DD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3FC66-6EF2-438C-8CA7-A152F294A46B}"/>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31767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81DD-989B-4428-901F-44F917BEE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5EEA6F-9B7A-48D7-B159-54BAD4B6F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7C0C0-C9CF-4622-80ED-179C4F7A6749}"/>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6CD7CB89-848C-466C-A3AB-7AA1BD5AB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85FA9-AA07-4C12-A853-092225DCFAF6}"/>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349692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25B-7530-4AE3-8560-3FC7BB5C0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E04151-C1E4-49EF-AB8D-6B0AAEAB7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2AAE-CCC2-4FCF-A07A-7A5B74885E89}"/>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56FA5C42-FC9C-4216-B93B-E929C9801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65C32-9FEB-437D-A079-A69C7B630C03}"/>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10141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E01D-7B22-434C-A36B-094471BE08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E0A3F5-AF8B-458B-B51A-233D0D4D2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C831EA-83E4-4FEE-9F50-21A87431E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CFA54B-EA93-4F42-8BB3-939525576139}"/>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6" name="Footer Placeholder 5">
            <a:extLst>
              <a:ext uri="{FF2B5EF4-FFF2-40B4-BE49-F238E27FC236}">
                <a16:creationId xmlns:a16="http://schemas.microsoft.com/office/drawing/2014/main" id="{5A4A7042-73AC-49CC-8587-27EABA0079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86193F-64A4-43A4-970A-241DE49D120A}"/>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319420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A68-1954-4563-AD8D-BF0633A16C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36A09-E01A-458B-9ABF-072991A5F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D522E-8438-467A-AE29-AB9CFA9F4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AA1B8A-916F-4643-8C22-A6FD41FEA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D5E77-958A-4F15-B038-355E7E07B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0E2C4-419C-4F46-A493-A2819D3D95B5}"/>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8" name="Footer Placeholder 7">
            <a:extLst>
              <a:ext uri="{FF2B5EF4-FFF2-40B4-BE49-F238E27FC236}">
                <a16:creationId xmlns:a16="http://schemas.microsoft.com/office/drawing/2014/main" id="{A783B2EC-BEA2-43DB-8AD2-E48F3A0D50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11FEE-F6E9-4BA0-9458-773B3D2592CA}"/>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377345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F8EC-46FE-4788-93B1-B529089F1F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0B151-F28D-42DF-9DAA-C971CE0BF9D4}"/>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4" name="Footer Placeholder 3">
            <a:extLst>
              <a:ext uri="{FF2B5EF4-FFF2-40B4-BE49-F238E27FC236}">
                <a16:creationId xmlns:a16="http://schemas.microsoft.com/office/drawing/2014/main" id="{3650F76B-EFD7-4C41-BA33-5BA958B061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50CF34-89C0-4FD3-A510-54FA20F0E449}"/>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209492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77795-BFEE-45F8-89C1-3F26C107A1B6}"/>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3" name="Footer Placeholder 2">
            <a:extLst>
              <a:ext uri="{FF2B5EF4-FFF2-40B4-BE49-F238E27FC236}">
                <a16:creationId xmlns:a16="http://schemas.microsoft.com/office/drawing/2014/main" id="{87297274-64CC-4DA1-9455-CCF89DBE20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566F01-8033-479B-B756-571C12D8CCF0}"/>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250165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DFA-C0A0-4C6A-AB17-0001C0D14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348F45-C2F3-4A6E-91FE-85EB73D96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B419D9-87D6-4991-83F0-FD989899B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7B282-76E9-45F0-9BC6-CE229EAA0045}"/>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6" name="Footer Placeholder 5">
            <a:extLst>
              <a:ext uri="{FF2B5EF4-FFF2-40B4-BE49-F238E27FC236}">
                <a16:creationId xmlns:a16="http://schemas.microsoft.com/office/drawing/2014/main" id="{2EECFD3E-D084-4E6F-BC57-3E4DC3E149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068565-7373-474E-8815-02F8E888D67C}"/>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129484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E944-BEFD-4A6A-AAFB-7C7AAB9A4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70C32-5A82-4B28-B1A3-3A4F0FD28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87E556-CCD3-4F5A-930E-34A1D5EFD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074FF-2769-42C5-B48E-3B096E7B17F7}"/>
              </a:ext>
            </a:extLst>
          </p:cNvPr>
          <p:cNvSpPr>
            <a:spLocks noGrp="1"/>
          </p:cNvSpPr>
          <p:nvPr>
            <p:ph type="dt" sz="half" idx="10"/>
          </p:nvPr>
        </p:nvSpPr>
        <p:spPr/>
        <p:txBody>
          <a:bodyPr/>
          <a:lstStyle/>
          <a:p>
            <a:fld id="{5736F260-BEF3-4C2F-9F3B-EE37FE742A30}" type="datetimeFigureOut">
              <a:rPr lang="en-IN" smtClean="0"/>
              <a:t>26-10-2021</a:t>
            </a:fld>
            <a:endParaRPr lang="en-IN"/>
          </a:p>
        </p:txBody>
      </p:sp>
      <p:sp>
        <p:nvSpPr>
          <p:cNvPr id="6" name="Footer Placeholder 5">
            <a:extLst>
              <a:ext uri="{FF2B5EF4-FFF2-40B4-BE49-F238E27FC236}">
                <a16:creationId xmlns:a16="http://schemas.microsoft.com/office/drawing/2014/main" id="{63468F86-EA63-4723-8CF6-814737A97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A687A-9CA6-48FA-9EF7-E519CD919D96}"/>
              </a:ext>
            </a:extLst>
          </p:cNvPr>
          <p:cNvSpPr>
            <a:spLocks noGrp="1"/>
          </p:cNvSpPr>
          <p:nvPr>
            <p:ph type="sldNum" sz="quarter" idx="12"/>
          </p:nvPr>
        </p:nvSpPr>
        <p:spPr/>
        <p:txBody>
          <a:bodyPr/>
          <a:lstStyle/>
          <a:p>
            <a:fld id="{4D532B6E-B9C5-47C8-9D1E-80E28E5CBBB7}" type="slidenum">
              <a:rPr lang="en-IN" smtClean="0"/>
              <a:t>‹#›</a:t>
            </a:fld>
            <a:endParaRPr lang="en-IN"/>
          </a:p>
        </p:txBody>
      </p:sp>
    </p:spTree>
    <p:extLst>
      <p:ext uri="{BB962C8B-B14F-4D97-AF65-F5344CB8AC3E}">
        <p14:creationId xmlns:p14="http://schemas.microsoft.com/office/powerpoint/2010/main" val="36077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7E6CA-8F76-47E4-B8BC-FE15B3000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6C851-3588-45BC-86EF-5BE8D95B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B9F9BC-A9C7-4464-BA40-E48D18D8C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6F260-BEF3-4C2F-9F3B-EE37FE742A30}" type="datetimeFigureOut">
              <a:rPr lang="en-IN" smtClean="0"/>
              <a:t>26-10-2021</a:t>
            </a:fld>
            <a:endParaRPr lang="en-IN"/>
          </a:p>
        </p:txBody>
      </p:sp>
      <p:sp>
        <p:nvSpPr>
          <p:cNvPr id="5" name="Footer Placeholder 4">
            <a:extLst>
              <a:ext uri="{FF2B5EF4-FFF2-40B4-BE49-F238E27FC236}">
                <a16:creationId xmlns:a16="http://schemas.microsoft.com/office/drawing/2014/main" id="{EC0FBAD3-2249-4855-9446-7611346EF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3C0A1A-204A-4F13-98E1-8AE045C6E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32B6E-B9C5-47C8-9D1E-80E28E5CBBB7}" type="slidenum">
              <a:rPr lang="en-IN" smtClean="0"/>
              <a:t>‹#›</a:t>
            </a:fld>
            <a:endParaRPr lang="en-IN"/>
          </a:p>
        </p:txBody>
      </p:sp>
    </p:spTree>
    <p:extLst>
      <p:ext uri="{BB962C8B-B14F-4D97-AF65-F5344CB8AC3E}">
        <p14:creationId xmlns:p14="http://schemas.microsoft.com/office/powerpoint/2010/main" val="40804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phonebank.com/api/phone/12345?format=lo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5FAE31-7546-4CD3-B32F-8434D8108DDB}"/>
              </a:ext>
            </a:extLst>
          </p:cNvPr>
          <p:cNvSpPr/>
          <p:nvPr/>
        </p:nvSpPr>
        <p:spPr>
          <a:xfrm>
            <a:off x="2096131" y="2967335"/>
            <a:ext cx="79997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Rest </a:t>
            </a:r>
            <a:r>
              <a:rPr lang="en-US" sz="5400" b="0" cap="none" spc="0" dirty="0" err="1">
                <a:ln w="0"/>
                <a:solidFill>
                  <a:schemeClr val="tx1"/>
                </a:solidFill>
                <a:effectLst>
                  <a:outerShdw blurRad="38100" dist="19050" dir="2700000" algn="tl" rotWithShape="0">
                    <a:schemeClr val="dk1">
                      <a:alpha val="40000"/>
                    </a:schemeClr>
                  </a:outerShdw>
                </a:effectLst>
              </a:rPr>
              <a:t>Api</a:t>
            </a:r>
            <a:r>
              <a:rPr lang="en-US" sz="5400" b="0" cap="none" spc="0" dirty="0">
                <a:ln w="0"/>
                <a:solidFill>
                  <a:schemeClr val="tx1"/>
                </a:solidFill>
                <a:effectLst>
                  <a:outerShdw blurRad="38100" dist="19050" dir="2700000" algn="tl" rotWithShape="0">
                    <a:schemeClr val="dk1">
                      <a:alpha val="40000"/>
                    </a:schemeClr>
                  </a:outerShdw>
                </a:effectLst>
              </a:rPr>
              <a:t>/Rest Web </a:t>
            </a:r>
            <a:r>
              <a:rPr lang="en-US" sz="5400" b="0" cap="none" spc="0">
                <a:ln w="0"/>
                <a:solidFill>
                  <a:schemeClr val="tx1"/>
                </a:solidFill>
                <a:effectLst>
                  <a:outerShdw blurRad="38100" dist="19050" dir="2700000" algn="tl" rotWithShape="0">
                    <a:schemeClr val="dk1">
                      <a:alpha val="40000"/>
                    </a:schemeClr>
                  </a:outerShdw>
                </a:effectLst>
              </a:rPr>
              <a:t>Service/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792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97F6D-1EC4-450C-9A71-C457CF78E50D}"/>
              </a:ext>
            </a:extLst>
          </p:cNvPr>
          <p:cNvSpPr>
            <a:spLocks noGrp="1"/>
          </p:cNvSpPr>
          <p:nvPr>
            <p:ph idx="1"/>
          </p:nvPr>
        </p:nvSpPr>
        <p:spPr>
          <a:xfrm>
            <a:off x="705035" y="307543"/>
            <a:ext cx="10515600" cy="4351338"/>
          </a:xfrm>
        </p:spPr>
        <p:txBody>
          <a:bodyPr>
            <a:normAutofit fontScale="85000" lnSpcReduction="20000"/>
          </a:bodyPr>
          <a:lstStyle/>
          <a:p>
            <a:pPr algn="l"/>
            <a:r>
              <a:rPr lang="en-US" b="0" i="0" dirty="0">
                <a:solidFill>
                  <a:srgbClr val="1C1D1F"/>
                </a:solidFill>
                <a:effectLst/>
                <a:latin typeface="sf pro text"/>
              </a:rPr>
              <a:t>What is an API:</a:t>
            </a:r>
          </a:p>
          <a:p>
            <a:pPr lvl="1"/>
            <a:r>
              <a:rPr lang="en-US" b="0" i="0" dirty="0">
                <a:solidFill>
                  <a:srgbClr val="1C1D1F"/>
                </a:solidFill>
                <a:effectLst/>
                <a:latin typeface="sf pro text"/>
              </a:rPr>
              <a:t>Well, API or Application Programming Interface is sort of user interface. But the user is not you or another human, but another application.</a:t>
            </a:r>
          </a:p>
          <a:p>
            <a:r>
              <a:rPr lang="en-US" dirty="0">
                <a:solidFill>
                  <a:srgbClr val="1C1D1F"/>
                </a:solidFill>
                <a:latin typeface="sf pro text"/>
              </a:rPr>
              <a:t>What is Rest API</a:t>
            </a:r>
          </a:p>
          <a:p>
            <a:pPr lvl="1"/>
            <a:r>
              <a:rPr lang="en-US" dirty="0">
                <a:solidFill>
                  <a:srgbClr val="FF0000"/>
                </a:solidFill>
                <a:latin typeface="sf pro text"/>
              </a:rPr>
              <a:t>Stands for </a:t>
            </a:r>
            <a:r>
              <a:rPr lang="en-US" b="0" i="0" dirty="0">
                <a:solidFill>
                  <a:srgbClr val="1C1D1F"/>
                </a:solidFill>
                <a:effectLst/>
                <a:latin typeface="sf pro text"/>
              </a:rPr>
              <a:t>Representational State Transfer</a:t>
            </a:r>
            <a:endParaRPr lang="en-US" dirty="0">
              <a:solidFill>
                <a:srgbClr val="1C1D1F"/>
              </a:solidFill>
              <a:latin typeface="sf pro text"/>
            </a:endParaRPr>
          </a:p>
          <a:p>
            <a:pPr lvl="1"/>
            <a:r>
              <a:rPr lang="en-US" b="0" i="0" dirty="0">
                <a:solidFill>
                  <a:srgbClr val="1C1D1F"/>
                </a:solidFill>
                <a:effectLst/>
                <a:latin typeface="sf pro text"/>
              </a:rPr>
              <a:t>Web API is designated to be used by many applications, so a set of standard needs to be established..</a:t>
            </a:r>
          </a:p>
          <a:p>
            <a:pPr lvl="1"/>
            <a:r>
              <a:rPr lang="en-US" b="0" i="0" dirty="0">
                <a:solidFill>
                  <a:srgbClr val="1C1D1F"/>
                </a:solidFill>
                <a:effectLst/>
                <a:latin typeface="sf pro text"/>
              </a:rPr>
              <a:t>Rest API is one of </a:t>
            </a:r>
            <a:r>
              <a:rPr lang="en-US" b="0" i="0" dirty="0">
                <a:solidFill>
                  <a:srgbClr val="FF0000"/>
                </a:solidFill>
                <a:effectLst/>
                <a:latin typeface="sf pro text"/>
              </a:rPr>
              <a:t>widely used standard  and a web architecture </a:t>
            </a:r>
            <a:r>
              <a:rPr lang="en-US" b="0" i="0" dirty="0">
                <a:solidFill>
                  <a:srgbClr val="1C1D1F"/>
                </a:solidFill>
                <a:effectLst/>
                <a:latin typeface="sf pro text"/>
              </a:rPr>
              <a:t>that separate the concerns of client and server. </a:t>
            </a:r>
          </a:p>
          <a:p>
            <a:pPr lvl="1"/>
            <a:r>
              <a:rPr lang="en-US" b="0" i="0" dirty="0">
                <a:solidFill>
                  <a:srgbClr val="FF0000"/>
                </a:solidFill>
                <a:effectLst/>
                <a:latin typeface="sf pro text"/>
              </a:rPr>
              <a:t>Stateless</a:t>
            </a:r>
            <a:r>
              <a:rPr lang="en-US" b="0" i="0" dirty="0">
                <a:solidFill>
                  <a:srgbClr val="1C1D1F"/>
                </a:solidFill>
                <a:effectLst/>
                <a:latin typeface="sf pro text"/>
              </a:rPr>
              <a:t>:-REST architecture is stateless, means that server does not need to know anything about what state the client is in and vice versa. For example, Server does not need to know if the client is logged in, or remember what previous message has been sent to client. As long as client request using correct format, server will give response.</a:t>
            </a:r>
          </a:p>
          <a:p>
            <a:pPr lvl="1"/>
            <a:r>
              <a:rPr lang="en-US" b="0" i="0" dirty="0">
                <a:solidFill>
                  <a:srgbClr val="1C1D1F"/>
                </a:solidFill>
                <a:effectLst/>
                <a:latin typeface="sf pro text"/>
              </a:rPr>
              <a:t>Use </a:t>
            </a:r>
            <a:r>
              <a:rPr lang="en-US" b="0" i="0" dirty="0">
                <a:solidFill>
                  <a:srgbClr val="FF0000"/>
                </a:solidFill>
                <a:effectLst/>
                <a:latin typeface="sf pro text"/>
              </a:rPr>
              <a:t>http protocol </a:t>
            </a:r>
            <a:r>
              <a:rPr lang="en-US" b="0" i="0" dirty="0">
                <a:solidFill>
                  <a:srgbClr val="1C1D1F"/>
                </a:solidFill>
                <a:effectLst/>
                <a:latin typeface="sf pro text"/>
              </a:rPr>
              <a:t>:-to communicate</a:t>
            </a:r>
          </a:p>
          <a:p>
            <a:pPr lvl="1"/>
            <a:r>
              <a:rPr lang="en-US" dirty="0">
                <a:solidFill>
                  <a:srgbClr val="1C1D1F"/>
                </a:solidFill>
                <a:latin typeface="sf pro text"/>
              </a:rPr>
              <a:t>It </a:t>
            </a:r>
            <a:r>
              <a:rPr lang="en-US" dirty="0">
                <a:solidFill>
                  <a:srgbClr val="FF0000"/>
                </a:solidFill>
                <a:latin typeface="sf pro text"/>
              </a:rPr>
              <a:t>has high support for modern programming languages</a:t>
            </a:r>
            <a:endParaRPr lang="en-US" b="0" i="0" dirty="0">
              <a:solidFill>
                <a:srgbClr val="FF0000"/>
              </a:solidFill>
              <a:effectLst/>
              <a:latin typeface="sf pro text"/>
            </a:endParaRPr>
          </a:p>
          <a:p>
            <a:pPr algn="l"/>
            <a:endParaRPr lang="en-US" b="0" i="0" dirty="0">
              <a:solidFill>
                <a:srgbClr val="1C1D1F"/>
              </a:solidFill>
              <a:effectLst/>
              <a:latin typeface="sf pro text"/>
            </a:endParaRPr>
          </a:p>
          <a:p>
            <a:endParaRPr lang="en-IN" dirty="0"/>
          </a:p>
        </p:txBody>
      </p:sp>
    </p:spTree>
    <p:extLst>
      <p:ext uri="{BB962C8B-B14F-4D97-AF65-F5344CB8AC3E}">
        <p14:creationId xmlns:p14="http://schemas.microsoft.com/office/powerpoint/2010/main" val="376376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09034-D4A3-4AD8-B24E-17E5C30A6BA3}"/>
              </a:ext>
            </a:extLst>
          </p:cNvPr>
          <p:cNvSpPr>
            <a:spLocks noGrp="1"/>
          </p:cNvSpPr>
          <p:nvPr>
            <p:ph idx="1"/>
          </p:nvPr>
        </p:nvSpPr>
        <p:spPr>
          <a:xfrm>
            <a:off x="838200" y="205740"/>
            <a:ext cx="10515600" cy="5971223"/>
          </a:xfrm>
        </p:spPr>
        <p:txBody>
          <a:bodyPr/>
          <a:lstStyle/>
          <a:p>
            <a:r>
              <a:rPr lang="en-US" dirty="0"/>
              <a:t>Rest API principles:-</a:t>
            </a:r>
          </a:p>
          <a:p>
            <a:r>
              <a:rPr lang="en-US" dirty="0"/>
              <a:t>Any technology may be used for rest </a:t>
            </a:r>
            <a:r>
              <a:rPr lang="en-US" dirty="0" err="1"/>
              <a:t>api</a:t>
            </a:r>
            <a:r>
              <a:rPr lang="en-US" dirty="0"/>
              <a:t> provided it follow these principles:-</a:t>
            </a:r>
          </a:p>
          <a:p>
            <a:r>
              <a:rPr lang="en-US" dirty="0"/>
              <a:t>1.Uniform Interface</a:t>
            </a:r>
          </a:p>
          <a:p>
            <a:r>
              <a:rPr lang="en-US" dirty="0"/>
              <a:t>2.Client Server</a:t>
            </a:r>
          </a:p>
          <a:p>
            <a:r>
              <a:rPr lang="en-US" dirty="0"/>
              <a:t>3.Stateless</a:t>
            </a:r>
          </a:p>
          <a:p>
            <a:r>
              <a:rPr lang="en-US" dirty="0"/>
              <a:t>4.Cacheable</a:t>
            </a:r>
          </a:p>
          <a:p>
            <a:r>
              <a:rPr lang="en-US" dirty="0"/>
              <a:t>5.Layering:- client cannot tell how many interrelated services a web server is using.</a:t>
            </a:r>
          </a:p>
          <a:p>
            <a:r>
              <a:rPr lang="en-US" dirty="0"/>
              <a:t>6.(optional) Code on demand</a:t>
            </a:r>
            <a:endParaRPr lang="en-IN" dirty="0"/>
          </a:p>
        </p:txBody>
      </p:sp>
    </p:spTree>
    <p:extLst>
      <p:ext uri="{BB962C8B-B14F-4D97-AF65-F5344CB8AC3E}">
        <p14:creationId xmlns:p14="http://schemas.microsoft.com/office/powerpoint/2010/main" val="147957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E5C30-EF1B-46AC-8A86-D3E09E36F425}"/>
              </a:ext>
            </a:extLst>
          </p:cNvPr>
          <p:cNvSpPr>
            <a:spLocks noGrp="1"/>
          </p:cNvSpPr>
          <p:nvPr>
            <p:ph idx="1"/>
          </p:nvPr>
        </p:nvSpPr>
        <p:spPr>
          <a:xfrm>
            <a:off x="441960" y="377825"/>
            <a:ext cx="10515600" cy="4351338"/>
          </a:xfrm>
        </p:spPr>
        <p:txBody>
          <a:bodyPr/>
          <a:lstStyle/>
          <a:p>
            <a:r>
              <a:rPr lang="en-US" dirty="0"/>
              <a:t>Parts of URI</a:t>
            </a:r>
          </a:p>
          <a:p>
            <a:pPr marL="0" indent="0">
              <a:buNone/>
            </a:pPr>
            <a:r>
              <a:rPr lang="en-US" dirty="0">
                <a:hlinkClick r:id="rId2"/>
              </a:rPr>
              <a:t>http://phonebank.com/api/phone/12345?format=long</a:t>
            </a:r>
            <a:endParaRPr lang="en-US" dirty="0"/>
          </a:p>
          <a:p>
            <a:pPr marL="0" indent="0">
              <a:buNone/>
            </a:pPr>
            <a:r>
              <a:rPr lang="en-US" dirty="0"/>
              <a:t>Phonebank.com :-domain</a:t>
            </a:r>
          </a:p>
          <a:p>
            <a:pPr marL="0" indent="0">
              <a:buNone/>
            </a:pPr>
            <a:r>
              <a:rPr lang="en-US" dirty="0" err="1"/>
              <a:t>Api</a:t>
            </a:r>
            <a:r>
              <a:rPr lang="en-US" dirty="0"/>
              <a:t>/phone:-resource identifier that is </a:t>
            </a:r>
            <a:r>
              <a:rPr lang="en-US" dirty="0" err="1"/>
              <a:t>unique.its</a:t>
            </a:r>
            <a:r>
              <a:rPr lang="en-US" dirty="0"/>
              <a:t> a general habit to use </a:t>
            </a:r>
            <a:r>
              <a:rPr lang="en-US" dirty="0" err="1"/>
              <a:t>api</a:t>
            </a:r>
            <a:r>
              <a:rPr lang="en-US" dirty="0"/>
              <a:t> keyword, but not mandatory</a:t>
            </a:r>
          </a:p>
          <a:p>
            <a:pPr marL="0" indent="0">
              <a:buNone/>
            </a:pPr>
            <a:r>
              <a:rPr lang="en-US" dirty="0"/>
              <a:t>12345:- </a:t>
            </a:r>
            <a:r>
              <a:rPr lang="en-US" dirty="0" err="1"/>
              <a:t>imei</a:t>
            </a:r>
            <a:r>
              <a:rPr lang="en-US" dirty="0"/>
              <a:t> number</a:t>
            </a:r>
          </a:p>
          <a:p>
            <a:pPr marL="0" indent="0">
              <a:buNone/>
            </a:pPr>
            <a:r>
              <a:rPr lang="en-US" dirty="0"/>
              <a:t>?:- indicates end of path</a:t>
            </a:r>
          </a:p>
          <a:p>
            <a:pPr marL="0" indent="0">
              <a:buNone/>
            </a:pPr>
            <a:r>
              <a:rPr lang="en-US" dirty="0"/>
              <a:t>After question mark, we have query parameters</a:t>
            </a:r>
            <a:endParaRPr lang="en-IN" dirty="0"/>
          </a:p>
        </p:txBody>
      </p:sp>
    </p:spTree>
    <p:extLst>
      <p:ext uri="{BB962C8B-B14F-4D97-AF65-F5344CB8AC3E}">
        <p14:creationId xmlns:p14="http://schemas.microsoft.com/office/powerpoint/2010/main" val="127569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290</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sf pro text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 arora</cp:lastModifiedBy>
  <cp:revision>27</cp:revision>
  <dcterms:created xsi:type="dcterms:W3CDTF">2021-10-25T14:00:45Z</dcterms:created>
  <dcterms:modified xsi:type="dcterms:W3CDTF">2021-10-26T17:48:26Z</dcterms:modified>
</cp:coreProperties>
</file>