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5"/>
  </p:normalViewPr>
  <p:slideViewPr>
    <p:cSldViewPr snapToGrid="0">
      <p:cViewPr varScale="1">
        <p:scale>
          <a:sx n="113" d="100"/>
          <a:sy n="113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8491-8904-2E2E-E5CD-BCDC33D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3408-8EC3-A639-89A0-B37D9C6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 dirty="0"/>
              <a:t>Even $(“h1”)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 text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$("button").text("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click mee.");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using html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$("button").html("&lt;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/&gt;Hey&lt;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/&gt;")</a:t>
            </a:r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281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  <vt:lpstr>Manipulating styles with Jquery</vt:lpstr>
      <vt:lpstr>Manipulating styles with Jquery</vt:lpstr>
      <vt:lpstr>Rule:- separate style and javascript  </vt:lpstr>
      <vt:lpstr>Manipulating text with jquery</vt:lpstr>
      <vt:lpstr>Manipulating text with jquery</vt:lpstr>
      <vt:lpstr>Manipulating attributes with jquery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29</cp:revision>
  <dcterms:created xsi:type="dcterms:W3CDTF">2022-11-24T14:58:19Z</dcterms:created>
  <dcterms:modified xsi:type="dcterms:W3CDTF">2022-11-25T13:30:25Z</dcterms:modified>
</cp:coreProperties>
</file>