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115"/>
  </p:normalViewPr>
  <p:slideViewPr>
    <p:cSldViewPr snapToGrid="0">
      <p:cViewPr varScale="1">
        <p:scale>
          <a:sx n="118" d="100"/>
          <a:sy n="118" d="100"/>
        </p:scale>
        <p:origin x="6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0F53-46C0-E9C6-AFAE-42D59B291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58074-70D9-FE83-1BB4-BECD774CE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69DA2-6DF5-F2F4-1776-029FD3DD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53458-10EF-F1F5-48CF-D975BA4A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4489-FB78-8BE4-C653-804E8471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9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E8DA-11DB-303D-ADD4-8943413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09D13-E0E3-37A6-E8B1-D9A5FC0A3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279E1-8ABB-327C-07BE-E317BCBE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25505-65FF-6E52-AF22-C9491E2D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D1AF2-D896-2B25-66A0-16FB3F4A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6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D1226-523D-DB9D-8708-0BA56D884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0613C-1A6B-B674-ACD8-DE2E0B4F0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512FC-6D18-B4EC-8042-28A5D442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9DD0-FE7B-2720-F050-EAD08433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6B993-5DD5-01BF-E45B-294644EA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7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3259-D670-B7AF-92A0-AF025CCB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AB08-032C-F128-0273-5EB93A483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CB8ED-620B-54D9-2076-BCD60775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12F04-56CA-3BAA-BF4B-3F00DFEC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4D6E8-44C2-F615-8542-EA26DAC1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D6FD-D411-E230-30CF-70EACD06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D13D3-23E6-1609-B6FC-5BD0849B1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F4E12-C4E3-5DD0-018E-0DBB6F26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B1805-D988-5EC6-4461-9D5E345A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8C773-070B-A4B0-F73B-766FF156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8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6DB9-E3EA-0033-8EFB-0D03152B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61A2-B3FD-EEAB-3BBC-5FCE16252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C0E6D-AECC-43B8-BA79-ED569DF29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7F183-5AF8-8551-ADBC-5876A982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C52AD-E719-E823-BA28-A9A15180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BFAA9-7115-8B25-0D4B-7A58408A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7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09A2-2E4E-7D99-D8DC-E5DF3806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BA4A5-13A3-7C30-5088-2DD3D92AD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64D5B-0042-0B7C-0E5A-B3F50F682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4263C-6CD4-19C0-E263-8552B967A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9FA34-2752-2A37-E3ED-DED936F22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52C6D-8F72-F8D6-B7AC-42FA8E69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12ED7-8245-72B8-EF17-A034CFC9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72421-2E28-6F0F-E214-CFEF5FF5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9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08E9-AB6C-E088-7FF1-E892A2A0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29480-F206-A806-5BF5-4CF85539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32339-2D87-5985-34D0-1F20EAAA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F8210-4ACE-6DB0-D568-0BB0C53D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DE816-5552-7FAB-198F-AB85D753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65443-8ED6-BC33-BBEC-C2336008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8CEB3-5DE4-132E-23A1-4EBCE124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2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331C-56B2-3F95-302D-4BA1C40F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BBC9F-A906-AD59-55EE-78422CA49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49706-B114-01E3-7298-D27EAD4D6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64D2F-F69D-D537-FAF0-5B39A3A64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2F757-78A7-949C-2893-074A81B1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B1132-96E4-BF4A-95A7-6AA32460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4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BCD6-9FFF-838D-D5B7-F008C2AA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A590C-C5EB-4FB0-98CF-46ADBC290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7018A-91E1-0AC8-D117-1FC7A1262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AB0E8-224E-6423-ADA2-BCE81319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89DC9-B058-8C3B-0AD0-D199DE91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1B42D-4F13-49A5-BA6E-4F254969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6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FBB00-9BC4-3F83-3627-E76F0CB7E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F635E-059B-4D30-7A9E-F4B8305B9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7F483-DC1E-D988-AD30-855CBE743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CB7A1-27CF-DF86-EE18-9D2881A5F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D54E4-70FF-82E9-BC10-3067FBBA3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7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2019.stateofjs.com/back-en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en/starter/install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en/starter/hello-world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915D8-E480-22A2-BC75-C2F4C37A7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Express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8B7A7-7D66-909A-E707-47C33631C0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4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73FD-337C-B6AA-68F7-3EBF4231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express.js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88A7-D54A-6E69-C4F1-EF984CB2C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</a:t>
            </a:r>
            <a:r>
              <a:rPr lang="en-US" dirty="0" err="1"/>
              <a:t>js</a:t>
            </a:r>
            <a:r>
              <a:rPr lang="en-US" dirty="0"/>
              <a:t> is a framework that is going to make use of </a:t>
            </a:r>
            <a:r>
              <a:rPr lang="en-US" dirty="0" err="1"/>
              <a:t>nodejs</a:t>
            </a:r>
            <a:r>
              <a:rPr lang="en-US" dirty="0"/>
              <a:t>  easier</a:t>
            </a:r>
          </a:p>
          <a:p>
            <a:r>
              <a:rPr lang="en-US" dirty="0"/>
              <a:t>Helps to organize and structure our code better</a:t>
            </a:r>
          </a:p>
          <a:p>
            <a:r>
              <a:rPr lang="en-US" dirty="0"/>
              <a:t>In the site </a:t>
            </a:r>
            <a:r>
              <a:rPr lang="en-US" dirty="0">
                <a:hlinkClick r:id="rId2"/>
              </a:rPr>
              <a:t>https://2019.stateofjs.com/back-end/</a:t>
            </a:r>
            <a:r>
              <a:rPr lang="en-US" dirty="0"/>
              <a:t> , it is shown to be most preferable </a:t>
            </a:r>
            <a:r>
              <a:rPr lang="en-US" dirty="0" err="1"/>
              <a:t>javascript</a:t>
            </a:r>
            <a:r>
              <a:rPr lang="en-US" dirty="0"/>
              <a:t> library used in backend</a:t>
            </a:r>
          </a:p>
          <a:p>
            <a:r>
              <a:rPr lang="en-US" dirty="0" err="1"/>
              <a:t>Next.js</a:t>
            </a:r>
            <a:r>
              <a:rPr lang="en-US" dirty="0"/>
              <a:t> is a </a:t>
            </a:r>
            <a:r>
              <a:rPr lang="en-US" dirty="0" err="1"/>
              <a:t>competor</a:t>
            </a:r>
            <a:r>
              <a:rPr lang="en-US" dirty="0"/>
              <a:t> now and it is used currently</a:t>
            </a:r>
          </a:p>
        </p:txBody>
      </p:sp>
    </p:spTree>
    <p:extLst>
      <p:ext uri="{BB962C8B-B14F-4D97-AF65-F5344CB8AC3E}">
        <p14:creationId xmlns:p14="http://schemas.microsoft.com/office/powerpoint/2010/main" val="86022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1C41-AA0C-5105-4D16-80DE61E8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</a:t>
            </a:r>
            <a:r>
              <a:rPr lang="en-US" dirty="0" err="1"/>
              <a:t>express.js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A6DF-81D7-47DE-5EC5-474D3AE46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 and initialize it</a:t>
            </a:r>
          </a:p>
          <a:p>
            <a:pPr lvl="1"/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/Users/I563584/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PersonalProjects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WebDevelopment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/Nodejs/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MyExpressServer</a:t>
            </a:r>
            <a:endParaRPr lang="en-I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Create file as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server.js</a:t>
            </a:r>
            <a:endParaRPr lang="en-I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dirty="0"/>
              <a:t>Type 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npm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and follow the instructions to create a new package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Go to express 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js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website and follow instructions</a:t>
            </a:r>
          </a:p>
          <a:p>
            <a:pPr lvl="1"/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  <a:hlinkClick r:id="rId2"/>
              </a:rPr>
              <a:t>https://expressjs.com/en/starter/installing.html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I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7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51A8-D18D-8082-28B0-9E2F52FF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</a:t>
            </a:r>
            <a:r>
              <a:rPr lang="en-US" dirty="0" err="1"/>
              <a:t>express.js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30820-FE9C-8F5F-03CD-7DEB95C4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npm</a:t>
            </a:r>
            <a:r>
              <a:rPr lang="en-IN" dirty="0"/>
              <a:t> install express </a:t>
            </a:r>
            <a:r>
              <a:rPr lang="en-IN" dirty="0">
                <a:solidFill>
                  <a:srgbClr val="FF0000"/>
                </a:solidFill>
              </a:rPr>
              <a:t>–save.  </a:t>
            </a:r>
            <a:r>
              <a:rPr lang="en-IN" dirty="0"/>
              <a:t>( save has been removed now , because its not used after </a:t>
            </a:r>
            <a:r>
              <a:rPr lang="en-IN" dirty="0" err="1"/>
              <a:t>nodejs</a:t>
            </a:r>
            <a:r>
              <a:rPr lang="en-IN" dirty="0"/>
              <a:t> v5)</a:t>
            </a:r>
          </a:p>
          <a:p>
            <a:r>
              <a:rPr lang="en-IN" dirty="0"/>
              <a:t>Currently I am using a much newer version</a:t>
            </a:r>
          </a:p>
          <a:p>
            <a:pPr lvl="1"/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node -v </a:t>
            </a:r>
          </a:p>
          <a:p>
            <a:pPr lvl="1"/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v18.12.1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290BE-74FF-008A-7C1D-FFED56AC9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114" y="3999035"/>
            <a:ext cx="6879772" cy="263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0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9929-C194-359D-20C8-FD2AE6B6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</a:t>
            </a:r>
            <a:r>
              <a:rPr lang="en-US" dirty="0" err="1"/>
              <a:t>express.js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606F-CC3E-BF91-1B76-78FEFC61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 err="1"/>
              <a:t>express.js</a:t>
            </a:r>
            <a:r>
              <a:rPr lang="en-US" dirty="0"/>
              <a:t> is installed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3D5A1-3809-0723-7BA5-AEC3040236D1}"/>
              </a:ext>
            </a:extLst>
          </p:cNvPr>
          <p:cNvSpPr txBox="1"/>
          <p:nvPr/>
        </p:nvSpPr>
        <p:spPr>
          <a:xfrm>
            <a:off x="1741713" y="2467355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"name": "</a:t>
            </a:r>
            <a:r>
              <a:rPr lang="en-US" dirty="0" err="1"/>
              <a:t>myexpressserver</a:t>
            </a:r>
            <a:r>
              <a:rPr lang="en-US" dirty="0"/>
              <a:t>",</a:t>
            </a:r>
          </a:p>
          <a:p>
            <a:r>
              <a:rPr lang="en-US" dirty="0"/>
              <a:t>  "version": "1.0.0",</a:t>
            </a:r>
          </a:p>
          <a:p>
            <a:r>
              <a:rPr lang="en-US" dirty="0"/>
              <a:t>  "description": "</a:t>
            </a:r>
            <a:r>
              <a:rPr lang="en-US" dirty="0" err="1"/>
              <a:t>FirstServer</a:t>
            </a:r>
            <a:r>
              <a:rPr lang="en-US" dirty="0"/>
              <a:t>",</a:t>
            </a:r>
          </a:p>
          <a:p>
            <a:r>
              <a:rPr lang="en-US" dirty="0"/>
              <a:t>  "main": "</a:t>
            </a:r>
            <a:r>
              <a:rPr lang="en-US" dirty="0" err="1"/>
              <a:t>server.js</a:t>
            </a:r>
            <a:r>
              <a:rPr lang="en-US" dirty="0"/>
              <a:t>",</a:t>
            </a:r>
          </a:p>
          <a:p>
            <a:r>
              <a:rPr lang="en-US" dirty="0"/>
              <a:t>  "scripts": {</a:t>
            </a:r>
          </a:p>
          <a:p>
            <a:r>
              <a:rPr lang="en-US" dirty="0"/>
              <a:t>    "test": "echo \"Error: no test specified\" &amp;&amp; exit 1",</a:t>
            </a:r>
          </a:p>
          <a:p>
            <a:r>
              <a:rPr lang="en-US" dirty="0"/>
              <a:t>    "start": "node </a:t>
            </a:r>
            <a:r>
              <a:rPr lang="en-US" dirty="0" err="1"/>
              <a:t>server.js</a:t>
            </a:r>
            <a:r>
              <a:rPr lang="en-US" dirty="0"/>
              <a:t>"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"author": "Nishant",</a:t>
            </a:r>
          </a:p>
          <a:p>
            <a:r>
              <a:rPr lang="en-US" dirty="0"/>
              <a:t>  "license": "ISC",</a:t>
            </a:r>
          </a:p>
          <a:p>
            <a:r>
              <a:rPr lang="en-US" dirty="0"/>
              <a:t>  "dependencies":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"express": "^4.18.2"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71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E43B-8B12-5742-83C6-F549CF8A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Express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435C-115F-3AF3-77D7-7380A9EB8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link </a:t>
            </a:r>
            <a:r>
              <a:rPr lang="en-US" dirty="0">
                <a:hlinkClick r:id="rId2"/>
              </a:rPr>
              <a:t>https://expressjs.com/en/starter/hello-world.html</a:t>
            </a:r>
            <a:endParaRPr lang="en-US" dirty="0"/>
          </a:p>
          <a:p>
            <a:r>
              <a:rPr lang="en-US" dirty="0" err="1"/>
              <a:t>Server.js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94AA24-0CF3-133F-76AD-C5C7C4E4EBC0}"/>
              </a:ext>
            </a:extLst>
          </p:cNvPr>
          <p:cNvSpPr txBox="1"/>
          <p:nvPr/>
        </p:nvSpPr>
        <p:spPr>
          <a:xfrm>
            <a:off x="1088571" y="2762854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 express = require('express')</a:t>
            </a:r>
          </a:p>
          <a:p>
            <a:r>
              <a:rPr lang="en-US" dirty="0"/>
              <a:t>const app = express()</a:t>
            </a:r>
          </a:p>
          <a:p>
            <a:r>
              <a:rPr lang="en-US" dirty="0"/>
              <a:t>const port = 3000</a:t>
            </a:r>
          </a:p>
          <a:p>
            <a:endParaRPr lang="en-US" dirty="0"/>
          </a:p>
          <a:p>
            <a:r>
              <a:rPr lang="en-US" dirty="0" err="1"/>
              <a:t>app.get</a:t>
            </a:r>
            <a:r>
              <a:rPr lang="en-US" dirty="0"/>
              <a:t>('/', (req, res) =&gt; {</a:t>
            </a:r>
          </a:p>
          <a:p>
            <a:r>
              <a:rPr lang="en-US" dirty="0"/>
              <a:t>  </a:t>
            </a:r>
            <a:r>
              <a:rPr lang="en-US" dirty="0" err="1"/>
              <a:t>res.send</a:t>
            </a:r>
            <a:r>
              <a:rPr lang="en-US" dirty="0"/>
              <a:t>('Hello World!')</a:t>
            </a:r>
          </a:p>
          <a:p>
            <a:r>
              <a:rPr lang="en-US" dirty="0"/>
              <a:t>})</a:t>
            </a:r>
          </a:p>
          <a:p>
            <a:endParaRPr lang="en-US" dirty="0"/>
          </a:p>
          <a:p>
            <a:r>
              <a:rPr lang="en-US" dirty="0" err="1"/>
              <a:t>app.listen</a:t>
            </a:r>
            <a:r>
              <a:rPr lang="en-US" dirty="0"/>
              <a:t>(port, () =&gt; {</a:t>
            </a:r>
          </a:p>
          <a:p>
            <a:r>
              <a:rPr lang="en-US" dirty="0"/>
              <a:t>  </a:t>
            </a:r>
            <a:r>
              <a:rPr lang="en-US" dirty="0" err="1"/>
              <a:t>console.log</a:t>
            </a:r>
            <a:r>
              <a:rPr lang="en-US" dirty="0"/>
              <a:t>(`Example app listening on port ${port}`)</a:t>
            </a:r>
          </a:p>
          <a:p>
            <a:r>
              <a:rPr lang="en-US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74838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C360-2C14-20B4-6135-CC5D4B8E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server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2476-2FA3-F8C7-2DC4-58B02A44E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server.js</a:t>
            </a:r>
            <a:endParaRPr lang="en-US" dirty="0"/>
          </a:p>
          <a:p>
            <a:r>
              <a:rPr lang="en-US" dirty="0"/>
              <a:t>It will start the server on port 3000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44E91-334D-8A9C-B481-FCE71C4A6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93" y="2984500"/>
            <a:ext cx="37211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9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9EA8-0917-93DD-ED85-9DB0F0B2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8E16F-5A76-3052-913A-C926FE59D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tool is used to auto re-start the server after we make changes to any file in </a:t>
            </a:r>
            <a:r>
              <a:rPr lang="en-US" dirty="0" err="1"/>
              <a:t>server.js</a:t>
            </a:r>
            <a:r>
              <a:rPr lang="en-US" dirty="0"/>
              <a:t> file</a:t>
            </a:r>
          </a:p>
          <a:p>
            <a:r>
              <a:rPr lang="en-US" dirty="0"/>
              <a:t>To install this tool use below command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npm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install -g 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nodemon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(can be installed anywhere)</a:t>
            </a:r>
          </a:p>
          <a:p>
            <a:pPr lvl="1"/>
            <a:r>
              <a:rPr lang="en-US" dirty="0"/>
              <a:t>In case you receive any error , go to error folder manually and give all permission to file/folder which is causing the issue</a:t>
            </a:r>
          </a:p>
          <a:p>
            <a:pPr lvl="1"/>
            <a:endParaRPr lang="en-US" dirty="0"/>
          </a:p>
          <a:p>
            <a:r>
              <a:rPr lang="en-US" dirty="0"/>
              <a:t>If by chance the port is already in use, use below command to kill a process in mac</a:t>
            </a:r>
          </a:p>
          <a:p>
            <a:pPr lvl="2"/>
            <a:r>
              <a:rPr lang="en-US" dirty="0"/>
              <a:t>First, you would want to know which process is using port 3000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lsof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:3000 ( this will list all PID listening on this port, once you have the PID you can terminate it with the following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lvl="2"/>
            <a:r>
              <a:rPr lang="en-US" dirty="0"/>
              <a:t>kill -9 {PID}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5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BDBD-6FFF-3112-C242-6D319DA3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B13C3-D731-A87A-4200-F7375481E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Nodemon</a:t>
            </a:r>
            <a:endParaRPr lang="en-US" dirty="0"/>
          </a:p>
          <a:p>
            <a:pPr lvl="1"/>
            <a:r>
              <a:rPr lang="en-US" dirty="0"/>
              <a:t>Use below command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nodemon</a:t>
            </a:r>
            <a:r>
              <a:rPr lang="en-US" dirty="0"/>
              <a:t> </a:t>
            </a:r>
            <a:r>
              <a:rPr lang="en-US" dirty="0" err="1"/>
              <a:t>server.js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4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{5764B3EC-03E1-2B4B-99DB-CBB6F0D5CDA7}tf16401378</Template>
  <TotalTime>2531</TotalTime>
  <Words>525</Words>
  <Application>Microsoft Macintosh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Menlo</vt:lpstr>
      <vt:lpstr>Office Theme</vt:lpstr>
      <vt:lpstr>Express js</vt:lpstr>
      <vt:lpstr>Why express.js </vt:lpstr>
      <vt:lpstr>How to install express.js </vt:lpstr>
      <vt:lpstr>How to install express.js </vt:lpstr>
      <vt:lpstr>How to install express.js </vt:lpstr>
      <vt:lpstr>Using Express </vt:lpstr>
      <vt:lpstr>Starting the server </vt:lpstr>
      <vt:lpstr>NodeMon </vt:lpstr>
      <vt:lpstr>NodeMon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Minifier</dc:title>
  <dc:creator>Arora, Nishant</dc:creator>
  <cp:lastModifiedBy>Arora, Nishant</cp:lastModifiedBy>
  <cp:revision>108</cp:revision>
  <dcterms:created xsi:type="dcterms:W3CDTF">2022-11-24T15:49:34Z</dcterms:created>
  <dcterms:modified xsi:type="dcterms:W3CDTF">2022-12-27T17:41:02Z</dcterms:modified>
</cp:coreProperties>
</file>