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15"/>
  </p:normalViewPr>
  <p:slideViewPr>
    <p:cSldViewPr snapToGrid="0">
      <p:cViewPr varScale="1">
        <p:scale>
          <a:sx n="130" d="100"/>
          <a:sy n="130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F53-46C0-E9C6-AFAE-42D59B29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58074-70D9-FE83-1BB4-BECD774CE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9DA2-6DF5-F2F4-1776-029FD3DD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3458-10EF-F1F5-48CF-D975BA4A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4489-FB78-8BE4-C653-804E8471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E8DA-11DB-303D-ADD4-8943413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09D13-E0E3-37A6-E8B1-D9A5FC0A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79E1-8ABB-327C-07BE-E317BCBE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5505-65FF-6E52-AF22-C9491E2D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1AF2-D896-2B25-66A0-16FB3F4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D1226-523D-DB9D-8708-0BA56D884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0613C-1A6B-B674-ACD8-DE2E0B4F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12FC-6D18-B4EC-8042-28A5D442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9DD0-FE7B-2720-F050-EAD0843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B993-5DD5-01BF-E45B-294644EA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3259-D670-B7AF-92A0-AF025CC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AB08-032C-F128-0273-5EB93A48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B8ED-620B-54D9-2076-BCD60775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2F04-56CA-3BAA-BF4B-3F00DFEC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D6E8-44C2-F615-8542-EA26DAC1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D6FD-D411-E230-30CF-70EACD06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D13D3-23E6-1609-B6FC-5BD0849B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4E12-C4E3-5DD0-018E-0DBB6F2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1805-D988-5EC6-4461-9D5E345A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C773-070B-A4B0-F73B-766FF156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6DB9-E3EA-0033-8EFB-0D03152B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61A2-B3FD-EEAB-3BBC-5FCE16252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C0E6D-AECC-43B8-BA79-ED569DF2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7F183-5AF8-8551-ADBC-5876A982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C52AD-E719-E823-BA28-A9A15180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FAA9-7115-8B25-0D4B-7A58408A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09A2-2E4E-7D99-D8DC-E5DF3806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A4A5-13A3-7C30-5088-2DD3D92A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64D5B-0042-0B7C-0E5A-B3F50F68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4263C-6CD4-19C0-E263-8552B967A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9FA34-2752-2A37-E3ED-DED936F22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52C6D-8F72-F8D6-B7AC-42FA8E69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12ED7-8245-72B8-EF17-A034CFC9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72421-2E28-6F0F-E214-CFEF5FF5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8E9-AB6C-E088-7FF1-E892A2A0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29480-F206-A806-5BF5-4CF85539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32339-2D87-5985-34D0-1F20EAAA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F8210-4ACE-6DB0-D568-0BB0C53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E816-5552-7FAB-198F-AB85D753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65443-8ED6-BC33-BBEC-C233600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CEB3-5DE4-132E-23A1-4EBCE12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331C-56B2-3F95-302D-4BA1C40F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BC9F-A906-AD59-55EE-78422CA4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9706-B114-01E3-7298-D27EAD4D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64D2F-F69D-D537-FAF0-5B39A3A6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F757-78A7-949C-2893-074A81B1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1132-96E4-BF4A-95A7-6AA32460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BCD6-9FFF-838D-D5B7-F008C2A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A590C-C5EB-4FB0-98CF-46ADBC290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018A-91E1-0AC8-D117-1FC7A126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B0E8-224E-6423-ADA2-BCE81319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9DC9-B058-8C3B-0AD0-D199DE91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B42D-4F13-49A5-BA6E-4F25496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FBB00-9BC4-3F83-3627-E76F0CB7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635E-059B-4D30-7A9E-F4B8305B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F483-DC1E-D988-AD30-855CBE743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B7A1-27CF-DF86-EE18-9D2881A5F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54E4-70FF-82E9-BC10-3067FBBA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superhero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15D8-E480-22A2-BC75-C2F4C37A7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B7A7-7D66-909A-E707-47C33631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FD35-0435-114E-F62F-CDC39856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 folder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1419-2E24-BF8B-C71A-BAFCE167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dependencies gets pulled into this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F8B50-2584-2430-ADA3-DE6DC144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570" y="2528582"/>
            <a:ext cx="4625009" cy="39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6AC4-1DE2-F626-22FB-1ACDAD02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nodejs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217D-1A0E-AD76-86F8-B07757C5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4936668"/>
            <a:ext cx="10515600" cy="1325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is a backend language that is used to interact with System.</a:t>
            </a:r>
          </a:p>
          <a:p>
            <a:r>
              <a:rPr lang="en-US" dirty="0"/>
              <a:t>Unlike </a:t>
            </a:r>
            <a:r>
              <a:rPr lang="en-US" dirty="0" err="1"/>
              <a:t>javascript</a:t>
            </a:r>
            <a:r>
              <a:rPr lang="en-US" dirty="0"/>
              <a:t> , which only has access to browser, node </a:t>
            </a:r>
            <a:r>
              <a:rPr lang="en-US" dirty="0" err="1"/>
              <a:t>js</a:t>
            </a:r>
            <a:r>
              <a:rPr lang="en-US" dirty="0"/>
              <a:t> has access to system. SO we can do lot of stuffs like create a web application backend, or create a desktop application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0B9C63-C8B8-D8CA-0746-05041B7C61D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31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uses </a:t>
            </a:r>
            <a:r>
              <a:rPr lang="en-US" dirty="0" err="1"/>
              <a:t>Javascript</a:t>
            </a:r>
            <a:r>
              <a:rPr lang="en-US" dirty="0"/>
              <a:t> which everybody knows</a:t>
            </a:r>
          </a:p>
          <a:p>
            <a:r>
              <a:rPr lang="en-US" dirty="0"/>
              <a:t>It is Superfast and Scalable .</a:t>
            </a:r>
          </a:p>
          <a:p>
            <a:r>
              <a:rPr lang="en-US" dirty="0"/>
              <a:t>Used by Companies like </a:t>
            </a:r>
            <a:r>
              <a:rPr lang="en-US" dirty="0" err="1"/>
              <a:t>Ebay,uber,twitter,Netflix</a:t>
            </a:r>
            <a:r>
              <a:rPr lang="en-US" dirty="0"/>
              <a:t>. Even Atom desktop app is  based of Node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B69E60-DC9E-B2F3-F5D9-58F27996FB68}"/>
              </a:ext>
            </a:extLst>
          </p:cNvPr>
          <p:cNvSpPr txBox="1">
            <a:spLocks/>
          </p:cNvSpPr>
          <p:nvPr/>
        </p:nvSpPr>
        <p:spPr>
          <a:xfrm>
            <a:off x="838200" y="3678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</a:t>
            </a:r>
            <a:r>
              <a:rPr lang="en-US" dirty="0" err="1"/>
              <a:t>nodejs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8630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BD205E-68BE-3839-850E-C32214DEA8E8}"/>
              </a:ext>
            </a:extLst>
          </p:cNvPr>
          <p:cNvSpPr txBox="1"/>
          <p:nvPr/>
        </p:nvSpPr>
        <p:spPr>
          <a:xfrm>
            <a:off x="3078480" y="2103120"/>
            <a:ext cx="683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it from website 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B4690E"/>
                </a:solidFill>
                <a:effectLst/>
                <a:latin typeface="sfmono-regular"/>
              </a:rPr>
              <a:t>node --version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5E723-6542-F49E-EE0C-67E613FBAFAF}"/>
              </a:ext>
            </a:extLst>
          </p:cNvPr>
          <p:cNvSpPr/>
          <p:nvPr/>
        </p:nvSpPr>
        <p:spPr>
          <a:xfrm>
            <a:off x="3844957" y="396855"/>
            <a:ext cx="6311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/>
              <a:t>Installation of Node </a:t>
            </a:r>
            <a:r>
              <a:rPr lang="en-US" sz="5400" dirty="0" err="1"/>
              <a:t>js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223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8560-B76C-3B1B-E84D-C23F71C1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node.js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B983-7125-16AB-06CA-AA630249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</a:t>
            </a:r>
            <a:r>
              <a:rPr lang="en-US" dirty="0" err="1"/>
              <a:t>index.js</a:t>
            </a:r>
            <a:endParaRPr lang="en-US" dirty="0"/>
          </a:p>
          <a:p>
            <a:pPr lvl="1"/>
            <a:r>
              <a:rPr lang="en-US" dirty="0" err="1"/>
              <a:t>Console.log</a:t>
            </a:r>
            <a:r>
              <a:rPr lang="en-US" dirty="0"/>
              <a:t>(“Hello World”)</a:t>
            </a:r>
          </a:p>
          <a:p>
            <a:r>
              <a:rPr lang="en-US" dirty="0"/>
              <a:t>In </a:t>
            </a:r>
            <a:r>
              <a:rPr lang="en-US" dirty="0" err="1"/>
              <a:t>cmd</a:t>
            </a:r>
            <a:r>
              <a:rPr lang="en-US" dirty="0"/>
              <a:t> , type node </a:t>
            </a:r>
            <a:r>
              <a:rPr lang="en-US" dirty="0" err="1"/>
              <a:t>index.js</a:t>
            </a:r>
            <a:endParaRPr lang="en-US" dirty="0"/>
          </a:p>
          <a:p>
            <a:pPr lvl="1"/>
            <a:r>
              <a:rPr lang="en-US" dirty="0"/>
              <a:t>Output:- Hello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9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77F9-DF78-BF89-BABF-F6D0F22A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</a:t>
            </a:r>
            <a:r>
              <a:rPr lang="en-US" dirty="0"/>
              <a:t>(Read, Evaluate, Print,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B5BF-5256-EC34-A2CA-08A1DDA8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4985"/>
            <a:ext cx="10515600" cy="4351338"/>
          </a:xfrm>
        </p:spPr>
        <p:txBody>
          <a:bodyPr/>
          <a:lstStyle/>
          <a:p>
            <a:r>
              <a:rPr lang="en-US" dirty="0"/>
              <a:t>It’s a tool provided by node where we can directly write code line by line and execute same</a:t>
            </a:r>
          </a:p>
          <a:p>
            <a:r>
              <a:rPr lang="en-US" dirty="0"/>
              <a:t>To open the tool , type node</a:t>
            </a:r>
          </a:p>
          <a:p>
            <a:r>
              <a:rPr lang="en-US" dirty="0"/>
              <a:t>To exit from tool, either </a:t>
            </a:r>
          </a:p>
          <a:p>
            <a:pPr lvl="1"/>
            <a:r>
              <a:rPr lang="en-US" dirty="0"/>
              <a:t>Write .exit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ctrl+z</a:t>
            </a:r>
            <a:r>
              <a:rPr lang="en-US" dirty="0"/>
              <a:t> 2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2150F-8C02-E2CC-629E-B0CB653B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716488"/>
            <a:ext cx="4640580" cy="267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0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6981-7B28-F78B-C0F7-82BC3744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native Node modules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61FA-C331-C499-A21B-5B286685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comes with prebuild modules. We can use them as follows</a:t>
            </a:r>
          </a:p>
          <a:p>
            <a:endParaRPr lang="en-US" dirty="0"/>
          </a:p>
          <a:p>
            <a:pPr lvl="3"/>
            <a:r>
              <a:rPr lang="en-US" dirty="0"/>
              <a:t>const fs= require("fs");</a:t>
            </a:r>
          </a:p>
          <a:p>
            <a:pPr lvl="3"/>
            <a:r>
              <a:rPr lang="en-US" dirty="0" err="1"/>
              <a:t>fs.copyFileSync</a:t>
            </a:r>
            <a:r>
              <a:rPr lang="en-US" dirty="0"/>
              <a:t>("file1.txt","file2.txt");</a:t>
            </a:r>
          </a:p>
          <a:p>
            <a:pPr lvl="3"/>
            <a:endParaRPr lang="en-US" dirty="0"/>
          </a:p>
          <a:p>
            <a:r>
              <a:rPr lang="en-US" dirty="0"/>
              <a:t>The above commands will copy file1 to file2. </a:t>
            </a:r>
          </a:p>
        </p:txBody>
      </p:sp>
    </p:spTree>
    <p:extLst>
      <p:ext uri="{BB962C8B-B14F-4D97-AF65-F5344CB8AC3E}">
        <p14:creationId xmlns:p14="http://schemas.microsoft.com/office/powerpoint/2010/main" val="46271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876-6BA2-8CF3-821C-75F82917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NPN Manager(Node package Manager)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22CA-A5EC-8ECC-3834-849DC71D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session we saw how to use inbuilt packages.</a:t>
            </a:r>
          </a:p>
          <a:p>
            <a:r>
              <a:rPr lang="en-US" dirty="0"/>
              <a:t>Here we will talk about how to create your own package and how to import external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3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65FD-8E0F-0962-AC99-502E36A0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initialize your own package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6171-C543-BB05-29AC-36A1D27D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This  will ask for basic details</a:t>
            </a:r>
          </a:p>
          <a:p>
            <a:pPr lvl="1"/>
            <a:r>
              <a:rPr lang="en-US" dirty="0"/>
              <a:t>Once package is created </a:t>
            </a:r>
            <a:br>
              <a:rPr lang="en-US" dirty="0"/>
            </a:br>
            <a:r>
              <a:rPr lang="en-US" dirty="0"/>
              <a:t>then we will see a properties file </a:t>
            </a:r>
            <a:br>
              <a:rPr lang="en-US" dirty="0"/>
            </a:br>
            <a:r>
              <a:rPr lang="en-US" dirty="0"/>
              <a:t>generated</a:t>
            </a:r>
          </a:p>
          <a:p>
            <a:pPr lvl="1"/>
            <a:r>
              <a:rPr lang="en-US" dirty="0"/>
              <a:t>Called </a:t>
            </a:r>
            <a:r>
              <a:rPr lang="en-US" dirty="0" err="1"/>
              <a:t>package.json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F0915-C228-0E03-807E-2A122B58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5844"/>
            <a:ext cx="5423043" cy="5329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EDC60-833C-5769-1F61-DA7BF4424814}"/>
              </a:ext>
            </a:extLst>
          </p:cNvPr>
          <p:cNvSpPr txBox="1"/>
          <p:nvPr/>
        </p:nvSpPr>
        <p:spPr>
          <a:xfrm>
            <a:off x="709828" y="4621271"/>
            <a:ext cx="52209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"name": "</a:t>
            </a:r>
            <a:r>
              <a:rPr lang="en-US" sz="1100" dirty="0" err="1"/>
              <a:t>introtonode</a:t>
            </a:r>
            <a:r>
              <a:rPr lang="en-US" sz="1100" dirty="0"/>
              <a:t>",</a:t>
            </a:r>
          </a:p>
          <a:p>
            <a:r>
              <a:rPr lang="en-US" sz="1100" dirty="0"/>
              <a:t>  "version": "1.0.0",</a:t>
            </a:r>
          </a:p>
          <a:p>
            <a:r>
              <a:rPr lang="en-US" sz="1100" dirty="0"/>
              <a:t>  "description": "This is an intro to node project",</a:t>
            </a:r>
          </a:p>
          <a:p>
            <a:r>
              <a:rPr lang="en-US" sz="1100" dirty="0"/>
              <a:t>  "main": "</a:t>
            </a:r>
            <a:r>
              <a:rPr lang="en-US" sz="1100" dirty="0" err="1"/>
              <a:t>index.js</a:t>
            </a:r>
            <a:r>
              <a:rPr lang="en-US" sz="1100" dirty="0"/>
              <a:t>",</a:t>
            </a:r>
          </a:p>
          <a:p>
            <a:r>
              <a:rPr lang="en-US" sz="1100" dirty="0"/>
              <a:t>  "scripts": {</a:t>
            </a:r>
          </a:p>
          <a:p>
            <a:r>
              <a:rPr lang="en-US" sz="1100" dirty="0"/>
              <a:t>    "test": "echo \"Error: no test specified\" &amp;&amp; exit 1"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"author": "</a:t>
            </a:r>
            <a:r>
              <a:rPr lang="en-US" sz="1100" dirty="0" err="1"/>
              <a:t>nishant</a:t>
            </a:r>
            <a:r>
              <a:rPr lang="en-US" sz="1100" dirty="0"/>
              <a:t>",</a:t>
            </a:r>
          </a:p>
          <a:p>
            <a:r>
              <a:rPr lang="en-US" sz="1100" dirty="0"/>
              <a:t>  "license": "ISC"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331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69BC-1C01-C4F2-80B7-D7955486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import external package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F59F-2588-F460-D954-B31CF562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website 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</a:t>
            </a:r>
            <a:r>
              <a:rPr lang="en-US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superheroes</a:t>
            </a:r>
            <a:endParaRPr lang="en-US" i="1" dirty="0"/>
          </a:p>
          <a:p>
            <a:r>
              <a:rPr lang="en-US" dirty="0"/>
              <a:t>Follow the instruction to download this package</a:t>
            </a:r>
          </a:p>
          <a:p>
            <a:pPr lvl="1"/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 superheroes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As you can see below, the dependency gets added to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package.json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20069-D423-4152-241F-9C786B3D1C4F}"/>
              </a:ext>
            </a:extLst>
          </p:cNvPr>
          <p:cNvSpPr txBox="1"/>
          <p:nvPr/>
        </p:nvSpPr>
        <p:spPr>
          <a:xfrm>
            <a:off x="4896464" y="3749457"/>
            <a:ext cx="75888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"name": "</a:t>
            </a:r>
            <a:r>
              <a:rPr lang="en-US" sz="1400" dirty="0" err="1"/>
              <a:t>introtonode</a:t>
            </a:r>
            <a:r>
              <a:rPr lang="en-US" sz="1400" dirty="0"/>
              <a:t>",</a:t>
            </a:r>
          </a:p>
          <a:p>
            <a:r>
              <a:rPr lang="en-US" sz="1400" dirty="0"/>
              <a:t>  "version": "1.0.0",</a:t>
            </a:r>
          </a:p>
          <a:p>
            <a:r>
              <a:rPr lang="en-US" sz="1400" dirty="0"/>
              <a:t>  "description": "This is an intro to node project",</a:t>
            </a:r>
          </a:p>
          <a:p>
            <a:r>
              <a:rPr lang="en-US" sz="1400" dirty="0"/>
              <a:t>  "main": "index1.js",</a:t>
            </a:r>
          </a:p>
          <a:p>
            <a:r>
              <a:rPr lang="en-US" sz="1400" dirty="0"/>
              <a:t>  "scripts": {</a:t>
            </a:r>
          </a:p>
          <a:p>
            <a:r>
              <a:rPr lang="en-US" sz="1400" dirty="0"/>
              <a:t>    "test": "echo \"Error: no test specified\" &amp;&amp; exit 1"</a:t>
            </a:r>
          </a:p>
          <a:p>
            <a:r>
              <a:rPr lang="en-US" sz="1400" dirty="0"/>
              <a:t>  },</a:t>
            </a:r>
          </a:p>
          <a:p>
            <a:r>
              <a:rPr lang="en-US" sz="1400" dirty="0"/>
              <a:t>  "author": "</a:t>
            </a:r>
            <a:r>
              <a:rPr lang="en-US" sz="1400" dirty="0" err="1"/>
              <a:t>nishant</a:t>
            </a:r>
            <a:r>
              <a:rPr lang="en-US" sz="1400" dirty="0"/>
              <a:t>",</a:t>
            </a:r>
          </a:p>
          <a:p>
            <a:r>
              <a:rPr lang="en-US" sz="1400" dirty="0"/>
              <a:t>  "license": "ISC",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"dependencies":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"superheroes": "^3.0.0"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56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{5764B3EC-03E1-2B4B-99DB-CBB6F0D5CDA7}tf16401378</Template>
  <TotalTime>2189</TotalTime>
  <Words>534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sfmono-regular</vt:lpstr>
      <vt:lpstr>Office Theme</vt:lpstr>
      <vt:lpstr>Node js</vt:lpstr>
      <vt:lpstr>Why nodejs </vt:lpstr>
      <vt:lpstr>PowerPoint Presentation</vt:lpstr>
      <vt:lpstr>Testing node.js </vt:lpstr>
      <vt:lpstr>Repl(Read, Evaluate, Print, Loop)</vt:lpstr>
      <vt:lpstr>How to use native Node modules </vt:lpstr>
      <vt:lpstr>NPN Manager(Node package Manager)</vt:lpstr>
      <vt:lpstr>To initialize your own package </vt:lpstr>
      <vt:lpstr>To import external package  </vt:lpstr>
      <vt:lpstr>Node modules folder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Minifier</dc:title>
  <dc:creator>Arora, Nishant</dc:creator>
  <cp:lastModifiedBy>Arora, Nishant</cp:lastModifiedBy>
  <cp:revision>62</cp:revision>
  <dcterms:created xsi:type="dcterms:W3CDTF">2022-11-24T15:49:34Z</dcterms:created>
  <dcterms:modified xsi:type="dcterms:W3CDTF">2022-12-27T11:52:56Z</dcterms:modified>
</cp:coreProperties>
</file>