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15"/>
  </p:normalViewPr>
  <p:slideViewPr>
    <p:cSldViewPr snapToGrid="0">
      <p:cViewPr varScale="1">
        <p:scale>
          <a:sx n="118" d="100"/>
          <a:sy n="118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F53-46C0-E9C6-AFAE-42D59B29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58074-70D9-FE83-1BB4-BECD774CE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9DA2-6DF5-F2F4-1776-029FD3DD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3458-10EF-F1F5-48CF-D975BA4A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4489-FB78-8BE4-C653-804E8471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E8DA-11DB-303D-ADD4-8943413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09D13-E0E3-37A6-E8B1-D9A5FC0A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79E1-8ABB-327C-07BE-E317BCBE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5505-65FF-6E52-AF22-C9491E2D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1AF2-D896-2B25-66A0-16FB3F4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D1226-523D-DB9D-8708-0BA56D884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0613C-1A6B-B674-ACD8-DE2E0B4F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12FC-6D18-B4EC-8042-28A5D442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9DD0-FE7B-2720-F050-EAD0843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B993-5DD5-01BF-E45B-294644EA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3259-D670-B7AF-92A0-AF025CC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AB08-032C-F128-0273-5EB93A48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B8ED-620B-54D9-2076-BCD60775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2F04-56CA-3BAA-BF4B-3F00DFEC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D6E8-44C2-F615-8542-EA26DAC1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D6FD-D411-E230-30CF-70EACD06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D13D3-23E6-1609-B6FC-5BD0849B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4E12-C4E3-5DD0-018E-0DBB6F2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1805-D988-5EC6-4461-9D5E345A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C773-070B-A4B0-F73B-766FF156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6DB9-E3EA-0033-8EFB-0D03152B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61A2-B3FD-EEAB-3BBC-5FCE16252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C0E6D-AECC-43B8-BA79-ED569DF2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7F183-5AF8-8551-ADBC-5876A982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C52AD-E719-E823-BA28-A9A15180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FAA9-7115-8B25-0D4B-7A58408A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09A2-2E4E-7D99-D8DC-E5DF3806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A4A5-13A3-7C30-5088-2DD3D92A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64D5B-0042-0B7C-0E5A-B3F50F68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4263C-6CD4-19C0-E263-8552B967A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9FA34-2752-2A37-E3ED-DED936F22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52C6D-8F72-F8D6-B7AC-42FA8E69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12ED7-8245-72B8-EF17-A034CFC9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72421-2E28-6F0F-E214-CFEF5FF5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8E9-AB6C-E088-7FF1-E892A2A0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29480-F206-A806-5BF5-4CF85539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32339-2D87-5985-34D0-1F20EAAA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F8210-4ACE-6DB0-D568-0BB0C53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E816-5552-7FAB-198F-AB85D753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65443-8ED6-BC33-BBEC-C233600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CEB3-5DE4-132E-23A1-4EBCE12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331C-56B2-3F95-302D-4BA1C40F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BC9F-A906-AD59-55EE-78422CA4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9706-B114-01E3-7298-D27EAD4D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64D2F-F69D-D537-FAF0-5B39A3A6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F757-78A7-949C-2893-074A81B1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1132-96E4-BF4A-95A7-6AA32460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BCD6-9FFF-838D-D5B7-F008C2A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A590C-C5EB-4FB0-98CF-46ADBC290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018A-91E1-0AC8-D117-1FC7A126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B0E8-224E-6423-ADA2-BCE81319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9DC9-B058-8C3B-0AD0-D199DE91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B42D-4F13-49A5-BA6E-4F25496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FBB00-9BC4-3F83-3627-E76F0CB7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635E-059B-4D30-7A9E-F4B8305B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F483-DC1E-D988-AD30-855CBE743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E3FE-720F-274C-BC35-520F6CF356E5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B7A1-27CF-DF86-EE18-9D2881A5F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54E4-70FF-82E9-BC10-3067FBBA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2019.stateofjs.com/back-en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starter/install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starter/hello-worl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15D8-E480-22A2-BC75-C2F4C37A7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B7A7-7D66-909A-E707-47C33631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73FD-337C-B6AA-68F7-3EBF4231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88A7-D54A-6E69-C4F1-EF984CB2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js</a:t>
            </a:r>
            <a:r>
              <a:rPr lang="en-US" dirty="0"/>
              <a:t> is a framework that is going to make use of </a:t>
            </a:r>
            <a:r>
              <a:rPr lang="en-US" dirty="0" err="1"/>
              <a:t>nodejs</a:t>
            </a:r>
            <a:r>
              <a:rPr lang="en-US" dirty="0"/>
              <a:t>  easier</a:t>
            </a:r>
          </a:p>
          <a:p>
            <a:r>
              <a:rPr lang="en-US" dirty="0"/>
              <a:t>Helps to organize and structure our code better</a:t>
            </a:r>
          </a:p>
          <a:p>
            <a:r>
              <a:rPr lang="en-US" dirty="0"/>
              <a:t>In the site </a:t>
            </a:r>
            <a:r>
              <a:rPr lang="en-US" dirty="0">
                <a:hlinkClick r:id="rId2"/>
              </a:rPr>
              <a:t>https://2019.stateofjs.com/back-end/</a:t>
            </a:r>
            <a:r>
              <a:rPr lang="en-US" dirty="0"/>
              <a:t> , it is shown to be most preferable </a:t>
            </a:r>
            <a:r>
              <a:rPr lang="en-US" dirty="0" err="1"/>
              <a:t>javascript</a:t>
            </a:r>
            <a:r>
              <a:rPr lang="en-US" dirty="0"/>
              <a:t> library used in backend</a:t>
            </a:r>
          </a:p>
          <a:p>
            <a:r>
              <a:rPr lang="en-US" dirty="0" err="1"/>
              <a:t>Next.js</a:t>
            </a:r>
            <a:r>
              <a:rPr lang="en-US" dirty="0"/>
              <a:t> is a </a:t>
            </a:r>
            <a:r>
              <a:rPr lang="en-US" dirty="0" err="1"/>
              <a:t>competor</a:t>
            </a:r>
            <a:r>
              <a:rPr lang="en-US" dirty="0"/>
              <a:t> now and it is used currently</a:t>
            </a:r>
          </a:p>
        </p:txBody>
      </p:sp>
    </p:spTree>
    <p:extLst>
      <p:ext uri="{BB962C8B-B14F-4D97-AF65-F5344CB8AC3E}">
        <p14:creationId xmlns:p14="http://schemas.microsoft.com/office/powerpoint/2010/main" val="86022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1C41-AA0C-5105-4D16-80DE61E8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A6DF-81D7-47DE-5EC5-474D3AE4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and initialize it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/Users/I563584/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PersonalProjects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WebDevelopment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/Nodejs/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MyExpressServer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Create file as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server.js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Type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and follow the instructions to create a new package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 to express </a:t>
            </a:r>
            <a:r>
              <a:rPr lang="en-I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</a:t>
            </a: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website and follow instructions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2"/>
              </a:rPr>
              <a:t>https://expressjs.com/en/starter/installing.html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51A8-D18D-8082-28B0-9E2F52FF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0820-FE9C-8F5F-03CD-7DEB95C4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express </a:t>
            </a:r>
            <a:r>
              <a:rPr lang="en-IN" dirty="0">
                <a:solidFill>
                  <a:srgbClr val="FF0000"/>
                </a:solidFill>
              </a:rPr>
              <a:t>–save.  </a:t>
            </a:r>
            <a:r>
              <a:rPr lang="en-IN" dirty="0"/>
              <a:t>( save has been removed now , because its not used after </a:t>
            </a:r>
            <a:r>
              <a:rPr lang="en-IN" dirty="0" err="1"/>
              <a:t>nodejs</a:t>
            </a:r>
            <a:r>
              <a:rPr lang="en-IN" dirty="0"/>
              <a:t> v5)</a:t>
            </a:r>
          </a:p>
          <a:p>
            <a:r>
              <a:rPr lang="en-IN" dirty="0"/>
              <a:t>Currently I am using a much newer version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node -v </a:t>
            </a:r>
          </a:p>
          <a:p>
            <a:pPr lvl="1"/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v18.12.1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290BE-74FF-008A-7C1D-FFED56AC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4" y="3999035"/>
            <a:ext cx="6879772" cy="26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9929-C194-359D-20C8-FD2AE6B6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express.js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606F-CC3E-BF91-1B76-78FEFC61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express.js</a:t>
            </a:r>
            <a:r>
              <a:rPr lang="en-US" dirty="0"/>
              <a:t> is installed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3D5A1-3809-0723-7BA5-AEC3040236D1}"/>
              </a:ext>
            </a:extLst>
          </p:cNvPr>
          <p:cNvSpPr txBox="1"/>
          <p:nvPr/>
        </p:nvSpPr>
        <p:spPr>
          <a:xfrm>
            <a:off x="1741713" y="246735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"name": "</a:t>
            </a:r>
            <a:r>
              <a:rPr lang="en-US" dirty="0" err="1"/>
              <a:t>myexpressserver</a:t>
            </a:r>
            <a:r>
              <a:rPr lang="en-US" dirty="0"/>
              <a:t>",</a:t>
            </a:r>
          </a:p>
          <a:p>
            <a:r>
              <a:rPr lang="en-US" dirty="0"/>
              <a:t>  "version": "1.0.0",</a:t>
            </a:r>
          </a:p>
          <a:p>
            <a:r>
              <a:rPr lang="en-US" dirty="0"/>
              <a:t>  "description": "</a:t>
            </a:r>
            <a:r>
              <a:rPr lang="en-US" dirty="0" err="1"/>
              <a:t>FirstServer</a:t>
            </a:r>
            <a:r>
              <a:rPr lang="en-US" dirty="0"/>
              <a:t>",</a:t>
            </a:r>
          </a:p>
          <a:p>
            <a:r>
              <a:rPr lang="en-US" dirty="0"/>
              <a:t>  "main": "</a:t>
            </a:r>
            <a:r>
              <a:rPr lang="en-US" dirty="0" err="1"/>
              <a:t>server.js</a:t>
            </a:r>
            <a:r>
              <a:rPr lang="en-US" dirty="0"/>
              <a:t>",</a:t>
            </a:r>
          </a:p>
          <a:p>
            <a:r>
              <a:rPr lang="en-US" dirty="0"/>
              <a:t>  "scripts": {</a:t>
            </a:r>
          </a:p>
          <a:p>
            <a:r>
              <a:rPr lang="en-US" dirty="0"/>
              <a:t>    "test": "echo \"Error: no test specified\" &amp;&amp; exit 1",</a:t>
            </a:r>
          </a:p>
          <a:p>
            <a:r>
              <a:rPr lang="en-US" dirty="0"/>
              <a:t>    "start": "node </a:t>
            </a:r>
            <a:r>
              <a:rPr lang="en-US" dirty="0" err="1"/>
              <a:t>server.js</a:t>
            </a:r>
            <a:r>
              <a:rPr lang="en-US" dirty="0"/>
              <a:t>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"author": "Nishant",</a:t>
            </a:r>
          </a:p>
          <a:p>
            <a:r>
              <a:rPr lang="en-US" dirty="0"/>
              <a:t>  "license": "ISC",</a:t>
            </a:r>
          </a:p>
          <a:p>
            <a:r>
              <a:rPr lang="en-US" dirty="0"/>
              <a:t>  "dependencies":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"express": "^4.18.2"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1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E43B-8B12-5742-83C6-F549CF8A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435C-115F-3AF3-77D7-7380A9EB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link </a:t>
            </a:r>
            <a:r>
              <a:rPr lang="en-US" dirty="0">
                <a:hlinkClick r:id="rId2"/>
              </a:rPr>
              <a:t>https://expressjs.com/en/starter/hello-world.html</a:t>
            </a:r>
            <a:endParaRPr lang="en-US" dirty="0"/>
          </a:p>
          <a:p>
            <a:r>
              <a:rPr lang="en-US" dirty="0" err="1"/>
              <a:t>Server.js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4AA24-0CF3-133F-76AD-C5C7C4E4EBC0}"/>
              </a:ext>
            </a:extLst>
          </p:cNvPr>
          <p:cNvSpPr txBox="1"/>
          <p:nvPr/>
        </p:nvSpPr>
        <p:spPr>
          <a:xfrm>
            <a:off x="1088571" y="276285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express = require('express')</a:t>
            </a:r>
          </a:p>
          <a:p>
            <a:r>
              <a:rPr lang="en-US" dirty="0"/>
              <a:t>const app = express()</a:t>
            </a:r>
          </a:p>
          <a:p>
            <a:r>
              <a:rPr lang="en-US" dirty="0"/>
              <a:t>const port = 3000</a:t>
            </a:r>
          </a:p>
          <a:p>
            <a:endParaRPr lang="en-US" dirty="0"/>
          </a:p>
          <a:p>
            <a:r>
              <a:rPr lang="en-US" dirty="0" err="1"/>
              <a:t>app.get</a:t>
            </a:r>
            <a:r>
              <a:rPr lang="en-US" dirty="0"/>
              <a:t>('/',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('Hello World!')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 err="1"/>
              <a:t>app.listen</a:t>
            </a:r>
            <a:r>
              <a:rPr lang="en-US" dirty="0"/>
              <a:t>(port, () =&gt; {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(`Example app listening on port ${port}`)</a:t>
            </a:r>
          </a:p>
          <a:p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483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C360-2C14-20B4-6135-CC5D4B8E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476-2FA3-F8C7-2DC4-58B02A44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server.js</a:t>
            </a:r>
            <a:endParaRPr lang="en-US" dirty="0"/>
          </a:p>
          <a:p>
            <a:r>
              <a:rPr lang="en-US" dirty="0"/>
              <a:t>It will start the server on port 3000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44E91-334D-8A9C-B481-FCE71C4A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93" y="2984500"/>
            <a:ext cx="372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9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{5764B3EC-03E1-2B4B-99DB-CBB6F0D5CDA7}tf16401378</Template>
  <TotalTime>2425</TotalTime>
  <Words>376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Express js</vt:lpstr>
      <vt:lpstr>Why express.js </vt:lpstr>
      <vt:lpstr>How to install express.js </vt:lpstr>
      <vt:lpstr>How to install express.js </vt:lpstr>
      <vt:lpstr>How to install express.js </vt:lpstr>
      <vt:lpstr>Using Express </vt:lpstr>
      <vt:lpstr>Starting the server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Minifier</dc:title>
  <dc:creator>Arora, Nishant</dc:creator>
  <cp:lastModifiedBy>Arora, Nishant</cp:lastModifiedBy>
  <cp:revision>94</cp:revision>
  <dcterms:created xsi:type="dcterms:W3CDTF">2022-11-24T15:49:34Z</dcterms:created>
  <dcterms:modified xsi:type="dcterms:W3CDTF">2022-12-27T15:55:31Z</dcterms:modified>
</cp:coreProperties>
</file>